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417" r:id="rId2"/>
    <p:sldId id="427" r:id="rId3"/>
    <p:sldId id="425" r:id="rId4"/>
    <p:sldId id="447" r:id="rId5"/>
    <p:sldId id="448" r:id="rId6"/>
    <p:sldId id="426" r:id="rId7"/>
    <p:sldId id="429" r:id="rId8"/>
    <p:sldId id="449" r:id="rId9"/>
    <p:sldId id="435" r:id="rId10"/>
    <p:sldId id="446" r:id="rId11"/>
    <p:sldId id="432" r:id="rId12"/>
    <p:sldId id="438" r:id="rId13"/>
    <p:sldId id="439" r:id="rId14"/>
    <p:sldId id="440" r:id="rId15"/>
    <p:sldId id="441" r:id="rId16"/>
    <p:sldId id="445" r:id="rId17"/>
    <p:sldId id="436" r:id="rId18"/>
    <p:sldId id="437" r:id="rId19"/>
    <p:sldId id="444" r:id="rId20"/>
    <p:sldId id="442" r:id="rId21"/>
    <p:sldId id="443" r:id="rId22"/>
    <p:sldId id="450" r:id="rId23"/>
    <p:sldId id="451" r:id="rId24"/>
    <p:sldId id="424" r:id="rId25"/>
  </p:sldIdLst>
  <p:sldSz cx="9906000" cy="6858000" type="A4"/>
  <p:notesSz cx="6797675" cy="9926638"/>
  <p:defaultTextStyle>
    <a:defPPr>
      <a:defRPr lang="es-ES"/>
    </a:defPPr>
    <a:lvl1pPr algn="l" rtl="0" fontAlgn="base">
      <a:spcBef>
        <a:spcPct val="0"/>
      </a:spcBef>
      <a:spcAft>
        <a:spcPct val="0"/>
      </a:spcAft>
      <a:defRPr sz="19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9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9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9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900" kern="1200">
        <a:solidFill>
          <a:schemeClr val="tx1"/>
        </a:solidFill>
        <a:latin typeface="Arial" panose="020B0604020202020204" pitchFamily="34" charset="0"/>
        <a:ea typeface="+mn-ea"/>
        <a:cs typeface="+mn-cs"/>
      </a:defRPr>
    </a:lvl5pPr>
    <a:lvl6pPr marL="2286000" algn="l" defTabSz="914400" rtl="0" eaLnBrk="1" latinLnBrk="0" hangingPunct="1">
      <a:defRPr sz="1900" kern="1200">
        <a:solidFill>
          <a:schemeClr val="tx1"/>
        </a:solidFill>
        <a:latin typeface="Arial" panose="020B0604020202020204" pitchFamily="34" charset="0"/>
        <a:ea typeface="+mn-ea"/>
        <a:cs typeface="+mn-cs"/>
      </a:defRPr>
    </a:lvl6pPr>
    <a:lvl7pPr marL="2743200" algn="l" defTabSz="914400" rtl="0" eaLnBrk="1" latinLnBrk="0" hangingPunct="1">
      <a:defRPr sz="1900" kern="1200">
        <a:solidFill>
          <a:schemeClr val="tx1"/>
        </a:solidFill>
        <a:latin typeface="Arial" panose="020B0604020202020204" pitchFamily="34" charset="0"/>
        <a:ea typeface="+mn-ea"/>
        <a:cs typeface="+mn-cs"/>
      </a:defRPr>
    </a:lvl7pPr>
    <a:lvl8pPr marL="3200400" algn="l" defTabSz="914400" rtl="0" eaLnBrk="1" latinLnBrk="0" hangingPunct="1">
      <a:defRPr sz="1900" kern="1200">
        <a:solidFill>
          <a:schemeClr val="tx1"/>
        </a:solidFill>
        <a:latin typeface="Arial" panose="020B0604020202020204" pitchFamily="34" charset="0"/>
        <a:ea typeface="+mn-ea"/>
        <a:cs typeface="+mn-cs"/>
      </a:defRPr>
    </a:lvl8pPr>
    <a:lvl9pPr marL="3657600" algn="l" defTabSz="914400" rtl="0" eaLnBrk="1" latinLnBrk="0" hangingPunct="1">
      <a:defRPr sz="1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0" userDrawn="1">
          <p15:clr>
            <a:srgbClr val="A4A3A4"/>
          </p15:clr>
        </p15:guide>
        <p15:guide id="3" orient="horz" pos="3126">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66"/>
    <a:srgbClr val="CC00FF"/>
    <a:srgbClr val="FF33CC"/>
    <a:srgbClr val="FF3399"/>
    <a:srgbClr val="FF0066"/>
    <a:srgbClr val="FF5050"/>
    <a:srgbClr val="FF0000"/>
    <a:srgbClr val="6600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8" autoAdjust="0"/>
    <p:restoredTop sz="77716" autoAdjust="0"/>
  </p:normalViewPr>
  <p:slideViewPr>
    <p:cSldViewPr>
      <p:cViewPr varScale="1">
        <p:scale>
          <a:sx n="56" d="100"/>
          <a:sy n="56" d="100"/>
        </p:scale>
        <p:origin x="1692" y="72"/>
      </p:cViewPr>
      <p:guideLst>
        <p:guide orient="horz" pos="2160"/>
        <p:guide pos="3120"/>
      </p:guideLst>
    </p:cSldViewPr>
  </p:slideViewPr>
  <p:outlineViewPr>
    <p:cViewPr>
      <p:scale>
        <a:sx n="33" d="100"/>
        <a:sy n="33" d="100"/>
      </p:scale>
      <p:origin x="0" y="-636"/>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90" d="100"/>
          <a:sy n="90" d="100"/>
        </p:scale>
        <p:origin x="-3798" y="-102"/>
      </p:cViewPr>
      <p:guideLst>
        <p:guide orient="horz" pos="3155"/>
        <p:guide pos="2170"/>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9.xml"/><Relationship Id="rId1" Type="http://schemas.microsoft.com/office/2011/relationships/chartStyle" Target="style9.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ALICANTE</c:v>
                </c:pt>
              </c:strCache>
            </c:strRef>
          </c:tx>
          <c:spPr>
            <a:ln w="28575" cap="rnd">
              <a:solidFill>
                <a:schemeClr val="accent1"/>
              </a:solidFill>
              <a:round/>
            </a:ln>
            <a:effectLst/>
          </c:spPr>
          <c:marker>
            <c:symbol val="none"/>
          </c:marker>
          <c:cat>
            <c:numRef>
              <c:f>Hoja1!$A$2:$A$69</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Hoja1!$B$2:$B$69</c:f>
            </c:numRef>
          </c:val>
          <c:smooth val="0"/>
          <c:extLst>
            <c:ext xmlns:c16="http://schemas.microsoft.com/office/drawing/2014/chart" uri="{C3380CC4-5D6E-409C-BE32-E72D297353CC}">
              <c16:uniqueId val="{00000000-01E1-4A92-BEB7-BBDF6AE0123B}"/>
            </c:ext>
          </c:extLst>
        </c:ser>
        <c:ser>
          <c:idx val="1"/>
          <c:order val="1"/>
          <c:tx>
            <c:strRef>
              <c:f>Hoja1!$C$1</c:f>
              <c:strCache>
                <c:ptCount val="1"/>
                <c:pt idx="0">
                  <c:v>CASTELLON </c:v>
                </c:pt>
              </c:strCache>
            </c:strRef>
          </c:tx>
          <c:spPr>
            <a:ln w="28575" cap="rnd">
              <a:solidFill>
                <a:schemeClr val="accent2"/>
              </a:solidFill>
              <a:round/>
            </a:ln>
            <a:effectLst/>
          </c:spPr>
          <c:marker>
            <c:symbol val="none"/>
          </c:marker>
          <c:cat>
            <c:numRef>
              <c:f>Hoja1!$A$2:$A$69</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Hoja1!$C$2:$C$69</c:f>
            </c:numRef>
          </c:val>
          <c:smooth val="0"/>
          <c:extLst>
            <c:ext xmlns:c16="http://schemas.microsoft.com/office/drawing/2014/chart" uri="{C3380CC4-5D6E-409C-BE32-E72D297353CC}">
              <c16:uniqueId val="{00000001-01E1-4A92-BEB7-BBDF6AE0123B}"/>
            </c:ext>
          </c:extLst>
        </c:ser>
        <c:ser>
          <c:idx val="2"/>
          <c:order val="2"/>
          <c:tx>
            <c:strRef>
              <c:f>Hoja1!$D$1</c:f>
              <c:strCache>
                <c:ptCount val="1"/>
                <c:pt idx="0">
                  <c:v>VALENCIA</c:v>
                </c:pt>
              </c:strCache>
            </c:strRef>
          </c:tx>
          <c:spPr>
            <a:ln w="28575" cap="rnd">
              <a:solidFill>
                <a:schemeClr val="accent3"/>
              </a:solidFill>
              <a:round/>
            </a:ln>
            <a:effectLst/>
          </c:spPr>
          <c:marker>
            <c:symbol val="none"/>
          </c:marker>
          <c:cat>
            <c:numRef>
              <c:f>Hoja1!$A$2:$A$69</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Hoja1!$D$2:$D$69</c:f>
            </c:numRef>
          </c:val>
          <c:smooth val="0"/>
          <c:extLst>
            <c:ext xmlns:c16="http://schemas.microsoft.com/office/drawing/2014/chart" uri="{C3380CC4-5D6E-409C-BE32-E72D297353CC}">
              <c16:uniqueId val="{00000002-01E1-4A92-BEB7-BBDF6AE0123B}"/>
            </c:ext>
          </c:extLst>
        </c:ser>
        <c:ser>
          <c:idx val="3"/>
          <c:order val="3"/>
          <c:tx>
            <c:strRef>
              <c:f>Hoja1!$E$1</c:f>
              <c:strCache>
                <c:ptCount val="1"/>
                <c:pt idx="0">
                  <c:v>C.VALENCIANA</c:v>
                </c:pt>
              </c:strCache>
            </c:strRef>
          </c:tx>
          <c:spPr>
            <a:ln w="38100" cap="rnd">
              <a:solidFill>
                <a:srgbClr val="FF0000"/>
              </a:solidFill>
              <a:round/>
            </a:ln>
            <a:effectLst/>
          </c:spPr>
          <c:marker>
            <c:symbol val="none"/>
          </c:marker>
          <c:cat>
            <c:numRef>
              <c:f>Hoja1!$A$2:$A$69</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Hoja1!$E$2:$E$69</c:f>
              <c:numCache>
                <c:formatCode>General</c:formatCode>
                <c:ptCount val="68"/>
                <c:pt idx="0">
                  <c:v>44.99</c:v>
                </c:pt>
                <c:pt idx="1">
                  <c:v>51.67</c:v>
                </c:pt>
                <c:pt idx="2">
                  <c:v>36.590000000000003</c:v>
                </c:pt>
                <c:pt idx="3">
                  <c:v>24.92</c:v>
                </c:pt>
                <c:pt idx="4">
                  <c:v>18.7</c:v>
                </c:pt>
                <c:pt idx="5">
                  <c:v>17.64</c:v>
                </c:pt>
                <c:pt idx="6">
                  <c:v>12.73</c:v>
                </c:pt>
                <c:pt idx="7">
                  <c:v>12.42</c:v>
                </c:pt>
                <c:pt idx="8">
                  <c:v>10.57</c:v>
                </c:pt>
                <c:pt idx="9">
                  <c:v>9.6</c:v>
                </c:pt>
                <c:pt idx="10">
                  <c:v>8.56</c:v>
                </c:pt>
                <c:pt idx="11">
                  <c:v>6.74</c:v>
                </c:pt>
                <c:pt idx="12">
                  <c:v>8.75</c:v>
                </c:pt>
                <c:pt idx="13">
                  <c:v>7.1</c:v>
                </c:pt>
                <c:pt idx="14">
                  <c:v>7.53</c:v>
                </c:pt>
                <c:pt idx="15">
                  <c:v>5.79</c:v>
                </c:pt>
                <c:pt idx="16">
                  <c:v>4.74</c:v>
                </c:pt>
                <c:pt idx="17">
                  <c:v>5.33</c:v>
                </c:pt>
                <c:pt idx="18">
                  <c:v>5.04</c:v>
                </c:pt>
                <c:pt idx="19">
                  <c:v>3.88</c:v>
                </c:pt>
                <c:pt idx="20">
                  <c:v>3.31</c:v>
                </c:pt>
                <c:pt idx="21">
                  <c:v>1.51</c:v>
                </c:pt>
                <c:pt idx="22">
                  <c:v>2.02</c:v>
                </c:pt>
                <c:pt idx="23">
                  <c:v>1.9</c:v>
                </c:pt>
                <c:pt idx="24">
                  <c:v>2.4700000000000002</c:v>
                </c:pt>
                <c:pt idx="25">
                  <c:v>2.4900000000000002</c:v>
                </c:pt>
                <c:pt idx="26">
                  <c:v>1.5</c:v>
                </c:pt>
                <c:pt idx="27">
                  <c:v>2.16</c:v>
                </c:pt>
                <c:pt idx="28">
                  <c:v>3.28</c:v>
                </c:pt>
                <c:pt idx="29">
                  <c:v>7.62</c:v>
                </c:pt>
                <c:pt idx="30">
                  <c:v>10.93</c:v>
                </c:pt>
                <c:pt idx="31">
                  <c:v>13.73</c:v>
                </c:pt>
                <c:pt idx="32">
                  <c:v>14.34</c:v>
                </c:pt>
                <c:pt idx="33">
                  <c:v>13.76</c:v>
                </c:pt>
                <c:pt idx="34">
                  <c:v>16.86</c:v>
                </c:pt>
                <c:pt idx="35">
                  <c:v>22.82</c:v>
                </c:pt>
                <c:pt idx="36">
                  <c:v>23.58</c:v>
                </c:pt>
                <c:pt idx="37">
                  <c:v>20.8</c:v>
                </c:pt>
                <c:pt idx="38">
                  <c:v>22.98</c:v>
                </c:pt>
                <c:pt idx="39">
                  <c:v>24.37</c:v>
                </c:pt>
                <c:pt idx="40">
                  <c:v>26.73</c:v>
                </c:pt>
                <c:pt idx="41">
                  <c:v>25.91</c:v>
                </c:pt>
                <c:pt idx="42">
                  <c:v>29.63</c:v>
                </c:pt>
                <c:pt idx="43">
                  <c:v>25.39</c:v>
                </c:pt>
                <c:pt idx="44">
                  <c:v>30.05</c:v>
                </c:pt>
                <c:pt idx="45">
                  <c:v>27.61</c:v>
                </c:pt>
                <c:pt idx="46">
                  <c:v>26.16</c:v>
                </c:pt>
                <c:pt idx="47">
                  <c:v>21.11</c:v>
                </c:pt>
                <c:pt idx="48">
                  <c:v>20.329999999999998</c:v>
                </c:pt>
                <c:pt idx="49">
                  <c:v>19.059999999999999</c:v>
                </c:pt>
                <c:pt idx="50">
                  <c:v>16.82</c:v>
                </c:pt>
                <c:pt idx="51">
                  <c:v>17.57</c:v>
                </c:pt>
                <c:pt idx="52">
                  <c:v>14.34</c:v>
                </c:pt>
                <c:pt idx="53">
                  <c:v>13.49</c:v>
                </c:pt>
                <c:pt idx="54">
                  <c:v>12.46</c:v>
                </c:pt>
                <c:pt idx="55">
                  <c:v>13.26</c:v>
                </c:pt>
                <c:pt idx="56">
                  <c:v>14.64</c:v>
                </c:pt>
                <c:pt idx="57">
                  <c:v>12.19</c:v>
                </c:pt>
                <c:pt idx="58">
                  <c:v>14.33</c:v>
                </c:pt>
                <c:pt idx="59">
                  <c:v>12.67</c:v>
                </c:pt>
                <c:pt idx="60">
                  <c:v>10.66</c:v>
                </c:pt>
                <c:pt idx="61">
                  <c:v>10.15</c:v>
                </c:pt>
                <c:pt idx="62">
                  <c:v>8.49</c:v>
                </c:pt>
                <c:pt idx="63">
                  <c:v>8.66</c:v>
                </c:pt>
                <c:pt idx="64">
                  <c:v>6.73</c:v>
                </c:pt>
                <c:pt idx="65">
                  <c:v>6.19</c:v>
                </c:pt>
                <c:pt idx="66">
                  <c:v>7.43</c:v>
                </c:pt>
                <c:pt idx="67">
                  <c:v>7.36</c:v>
                </c:pt>
              </c:numCache>
            </c:numRef>
          </c:val>
          <c:smooth val="0"/>
          <c:extLst>
            <c:ext xmlns:c16="http://schemas.microsoft.com/office/drawing/2014/chart" uri="{C3380CC4-5D6E-409C-BE32-E72D297353CC}">
              <c16:uniqueId val="{00000003-01E1-4A92-BEB7-BBDF6AE0123B}"/>
            </c:ext>
          </c:extLst>
        </c:ser>
        <c:ser>
          <c:idx val="4"/>
          <c:order val="4"/>
          <c:tx>
            <c:strRef>
              <c:f>Hoja1!$F$1</c:f>
              <c:strCache>
                <c:ptCount val="1"/>
                <c:pt idx="0">
                  <c:v>ESPAÑA</c:v>
                </c:pt>
              </c:strCache>
            </c:strRef>
          </c:tx>
          <c:spPr>
            <a:ln w="38100" cap="rnd">
              <a:solidFill>
                <a:schemeClr val="accent2">
                  <a:lumMod val="75000"/>
                </a:schemeClr>
              </a:solidFill>
              <a:round/>
            </a:ln>
            <a:effectLst/>
          </c:spPr>
          <c:marker>
            <c:symbol val="none"/>
          </c:marker>
          <c:cat>
            <c:numRef>
              <c:f>Hoja1!$A$2:$A$69</c:f>
              <c:numCache>
                <c:formatCode>General</c:formatCode>
                <c:ptCount val="68"/>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numCache>
            </c:numRef>
          </c:cat>
          <c:val>
            <c:numRef>
              <c:f>Hoja1!$F$2:$F$69</c:f>
              <c:numCache>
                <c:formatCode>General</c:formatCode>
                <c:ptCount val="68"/>
                <c:pt idx="0">
                  <c:v>88.35</c:v>
                </c:pt>
                <c:pt idx="1">
                  <c:v>80.069999999999993</c:v>
                </c:pt>
                <c:pt idx="2">
                  <c:v>68.290000000000006</c:v>
                </c:pt>
                <c:pt idx="3">
                  <c:v>56.57</c:v>
                </c:pt>
                <c:pt idx="4">
                  <c:v>48.54</c:v>
                </c:pt>
                <c:pt idx="5">
                  <c:v>45.53</c:v>
                </c:pt>
                <c:pt idx="6">
                  <c:v>38.07</c:v>
                </c:pt>
                <c:pt idx="7">
                  <c:v>36.99</c:v>
                </c:pt>
                <c:pt idx="8">
                  <c:v>33.44</c:v>
                </c:pt>
                <c:pt idx="9">
                  <c:v>33.17</c:v>
                </c:pt>
                <c:pt idx="10">
                  <c:v>31.26</c:v>
                </c:pt>
                <c:pt idx="11">
                  <c:v>26.4</c:v>
                </c:pt>
                <c:pt idx="12">
                  <c:v>24.52</c:v>
                </c:pt>
                <c:pt idx="13">
                  <c:v>25.39</c:v>
                </c:pt>
                <c:pt idx="14">
                  <c:v>24.44</c:v>
                </c:pt>
                <c:pt idx="15">
                  <c:v>23.17</c:v>
                </c:pt>
                <c:pt idx="16">
                  <c:v>17.600000000000001</c:v>
                </c:pt>
                <c:pt idx="17">
                  <c:v>16.399999999999999</c:v>
                </c:pt>
                <c:pt idx="18">
                  <c:v>15.48</c:v>
                </c:pt>
                <c:pt idx="19">
                  <c:v>12.62</c:v>
                </c:pt>
                <c:pt idx="20">
                  <c:v>12.04</c:v>
                </c:pt>
                <c:pt idx="21">
                  <c:v>10.29</c:v>
                </c:pt>
                <c:pt idx="22">
                  <c:v>10.06</c:v>
                </c:pt>
                <c:pt idx="23">
                  <c:v>8.82</c:v>
                </c:pt>
                <c:pt idx="24">
                  <c:v>9.4</c:v>
                </c:pt>
                <c:pt idx="25">
                  <c:v>8.56</c:v>
                </c:pt>
                <c:pt idx="26">
                  <c:v>9.4</c:v>
                </c:pt>
                <c:pt idx="27">
                  <c:v>10.09</c:v>
                </c:pt>
                <c:pt idx="28">
                  <c:v>9.8699999999999992</c:v>
                </c:pt>
                <c:pt idx="29">
                  <c:v>11.18</c:v>
                </c:pt>
                <c:pt idx="30">
                  <c:v>12.93</c:v>
                </c:pt>
                <c:pt idx="31">
                  <c:v>14.61</c:v>
                </c:pt>
                <c:pt idx="32">
                  <c:v>20.74</c:v>
                </c:pt>
                <c:pt idx="33">
                  <c:v>23.18</c:v>
                </c:pt>
                <c:pt idx="34">
                  <c:v>25.74</c:v>
                </c:pt>
                <c:pt idx="35">
                  <c:v>27.18</c:v>
                </c:pt>
                <c:pt idx="36">
                  <c:v>34.44</c:v>
                </c:pt>
                <c:pt idx="37">
                  <c:v>23.47</c:v>
                </c:pt>
                <c:pt idx="38">
                  <c:v>20.85</c:v>
                </c:pt>
                <c:pt idx="39">
                  <c:v>19.579999999999998</c:v>
                </c:pt>
                <c:pt idx="40">
                  <c:v>18.28</c:v>
                </c:pt>
                <c:pt idx="41">
                  <c:v>20.75</c:v>
                </c:pt>
                <c:pt idx="42">
                  <c:v>24.83</c:v>
                </c:pt>
                <c:pt idx="43">
                  <c:v>23.16</c:v>
                </c:pt>
                <c:pt idx="44">
                  <c:v>24.03</c:v>
                </c:pt>
                <c:pt idx="45">
                  <c:v>22.33</c:v>
                </c:pt>
                <c:pt idx="46">
                  <c:v>16.05</c:v>
                </c:pt>
                <c:pt idx="47">
                  <c:v>23.57</c:v>
                </c:pt>
                <c:pt idx="48">
                  <c:v>22.67</c:v>
                </c:pt>
                <c:pt idx="49">
                  <c:v>21.05</c:v>
                </c:pt>
                <c:pt idx="50">
                  <c:v>17.79</c:v>
                </c:pt>
                <c:pt idx="51">
                  <c:v>18.829999999999998</c:v>
                </c:pt>
                <c:pt idx="52">
                  <c:v>18.079999999999998</c:v>
                </c:pt>
                <c:pt idx="53">
                  <c:v>15.59</c:v>
                </c:pt>
                <c:pt idx="54">
                  <c:v>16.420000000000002</c:v>
                </c:pt>
                <c:pt idx="55">
                  <c:v>12.49</c:v>
                </c:pt>
                <c:pt idx="56">
                  <c:v>14.74</c:v>
                </c:pt>
                <c:pt idx="57">
                  <c:v>13.81</c:v>
                </c:pt>
                <c:pt idx="58">
                  <c:v>14.81</c:v>
                </c:pt>
                <c:pt idx="59">
                  <c:v>14.3</c:v>
                </c:pt>
                <c:pt idx="60">
                  <c:v>10.37</c:v>
                </c:pt>
                <c:pt idx="61">
                  <c:v>11.16</c:v>
                </c:pt>
                <c:pt idx="62">
                  <c:v>9.84</c:v>
                </c:pt>
                <c:pt idx="63">
                  <c:v>7.52</c:v>
                </c:pt>
                <c:pt idx="64">
                  <c:v>8.14</c:v>
                </c:pt>
                <c:pt idx="65">
                  <c:v>7.33</c:v>
                </c:pt>
                <c:pt idx="66">
                  <c:v>8.0299999999999994</c:v>
                </c:pt>
                <c:pt idx="67">
                  <c:v>6.09</c:v>
                </c:pt>
              </c:numCache>
            </c:numRef>
          </c:val>
          <c:smooth val="0"/>
          <c:extLst>
            <c:ext xmlns:c16="http://schemas.microsoft.com/office/drawing/2014/chart" uri="{C3380CC4-5D6E-409C-BE32-E72D297353CC}">
              <c16:uniqueId val="{00000004-01E1-4A92-BEB7-BBDF6AE0123B}"/>
            </c:ext>
          </c:extLst>
        </c:ser>
        <c:dLbls>
          <c:showLegendKey val="0"/>
          <c:showVal val="0"/>
          <c:showCatName val="0"/>
          <c:showSerName val="0"/>
          <c:showPercent val="0"/>
          <c:showBubbleSize val="0"/>
        </c:dLbls>
        <c:smooth val="0"/>
        <c:axId val="5926912"/>
        <c:axId val="5928448"/>
      </c:lineChart>
      <c:catAx>
        <c:axId val="592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928448"/>
        <c:crosses val="autoZero"/>
        <c:auto val="1"/>
        <c:lblAlgn val="ctr"/>
        <c:lblOffset val="100"/>
        <c:tickLblSkip val="10"/>
        <c:tickMarkSkip val="1"/>
        <c:noMultiLvlLbl val="0"/>
      </c:catAx>
      <c:valAx>
        <c:axId val="592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5926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97853152971266E-2"/>
          <c:y val="9.8730556479830686E-2"/>
          <c:w val="0.91023263117751307"/>
          <c:h val="0.71640520986267064"/>
        </c:manualLayout>
      </c:layout>
      <c:barChart>
        <c:barDir val="col"/>
        <c:grouping val="clustered"/>
        <c:varyColors val="0"/>
        <c:ser>
          <c:idx val="0"/>
          <c:order val="0"/>
          <c:tx>
            <c:strRef>
              <c:f>Hoja1!$B$1</c:f>
              <c:strCache>
                <c:ptCount val="1"/>
                <c:pt idx="0">
                  <c:v>Global</c:v>
                </c:pt>
              </c:strCache>
            </c:strRef>
          </c:tx>
          <c:spPr>
            <a:solidFill>
              <a:srgbClr val="C00000"/>
            </a:solidFill>
          </c:spPr>
          <c:invertIfNegative val="0"/>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0">
                  <c:v>76.5</c:v>
                </c:pt>
                <c:pt idx="1">
                  <c:v>74.2</c:v>
                </c:pt>
                <c:pt idx="2">
                  <c:v>76.099999999999994</c:v>
                </c:pt>
                <c:pt idx="3">
                  <c:v>76.400000000000006</c:v>
                </c:pt>
                <c:pt idx="4">
                  <c:v>76.599999999999994</c:v>
                </c:pt>
                <c:pt idx="5">
                  <c:v>81.400000000000006</c:v>
                </c:pt>
                <c:pt idx="6">
                  <c:v>80</c:v>
                </c:pt>
                <c:pt idx="7">
                  <c:v>82.3</c:v>
                </c:pt>
                <c:pt idx="8">
                  <c:v>76</c:v>
                </c:pt>
                <c:pt idx="9">
                  <c:v>82.2</c:v>
                </c:pt>
              </c:numCache>
            </c:numRef>
          </c:val>
          <c:extLst>
            <c:ext xmlns:c16="http://schemas.microsoft.com/office/drawing/2014/chart" uri="{C3380CC4-5D6E-409C-BE32-E72D297353CC}">
              <c16:uniqueId val="{00000000-50E2-4748-A6D5-B9ACD2D15EE0}"/>
            </c:ext>
          </c:extLst>
        </c:ser>
        <c:ser>
          <c:idx val="1"/>
          <c:order val="1"/>
          <c:tx>
            <c:strRef>
              <c:f>Hoja1!$C$1</c:f>
              <c:strCache>
                <c:ptCount val="1"/>
                <c:pt idx="0">
                  <c:v>Respiratoria</c:v>
                </c:pt>
              </c:strCache>
            </c:strRef>
          </c:tx>
          <c:invertIfNegative val="0"/>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General</c:formatCode>
                <c:ptCount val="10"/>
                <c:pt idx="0">
                  <c:v>87.7</c:v>
                </c:pt>
                <c:pt idx="1">
                  <c:v>86.7</c:v>
                </c:pt>
                <c:pt idx="2">
                  <c:v>84.3</c:v>
                </c:pt>
                <c:pt idx="3">
                  <c:v>85.3</c:v>
                </c:pt>
                <c:pt idx="4">
                  <c:v>84.9</c:v>
                </c:pt>
                <c:pt idx="5">
                  <c:v>89.5</c:v>
                </c:pt>
                <c:pt idx="6">
                  <c:v>89</c:v>
                </c:pt>
                <c:pt idx="7">
                  <c:v>89</c:v>
                </c:pt>
                <c:pt idx="8">
                  <c:v>85.8</c:v>
                </c:pt>
                <c:pt idx="9">
                  <c:v>88.9</c:v>
                </c:pt>
              </c:numCache>
            </c:numRef>
          </c:val>
          <c:extLst>
            <c:ext xmlns:c16="http://schemas.microsoft.com/office/drawing/2014/chart" uri="{C3380CC4-5D6E-409C-BE32-E72D297353CC}">
              <c16:uniqueId val="{00000001-50E2-4748-A6D5-B9ACD2D15EE0}"/>
            </c:ext>
          </c:extLst>
        </c:ser>
        <c:dLbls>
          <c:showLegendKey val="0"/>
          <c:showVal val="0"/>
          <c:showCatName val="0"/>
          <c:showSerName val="0"/>
          <c:showPercent val="0"/>
          <c:showBubbleSize val="0"/>
        </c:dLbls>
        <c:gapWidth val="150"/>
        <c:axId val="122616832"/>
        <c:axId val="122626816"/>
      </c:barChart>
      <c:catAx>
        <c:axId val="122616832"/>
        <c:scaling>
          <c:orientation val="minMax"/>
        </c:scaling>
        <c:delete val="0"/>
        <c:axPos val="b"/>
        <c:numFmt formatCode="General" sourceLinked="1"/>
        <c:majorTickMark val="out"/>
        <c:minorTickMark val="none"/>
        <c:tickLblPos val="nextTo"/>
        <c:txPr>
          <a:bodyPr/>
          <a:lstStyle/>
          <a:p>
            <a:pPr>
              <a:defRPr sz="1200"/>
            </a:pPr>
            <a:endParaRPr lang="es-ES"/>
          </a:p>
        </c:txPr>
        <c:crossAx val="122626816"/>
        <c:crosses val="autoZero"/>
        <c:auto val="1"/>
        <c:lblAlgn val="ctr"/>
        <c:lblOffset val="100"/>
        <c:noMultiLvlLbl val="0"/>
      </c:catAx>
      <c:valAx>
        <c:axId val="122626816"/>
        <c:scaling>
          <c:orientation val="minMax"/>
          <c:max val="100"/>
          <c:min val="50"/>
        </c:scaling>
        <c:delete val="0"/>
        <c:axPos val="l"/>
        <c:majorGridlines/>
        <c:numFmt formatCode="General" sourceLinked="1"/>
        <c:majorTickMark val="out"/>
        <c:minorTickMark val="none"/>
        <c:tickLblPos val="nextTo"/>
        <c:txPr>
          <a:bodyPr/>
          <a:lstStyle/>
          <a:p>
            <a:pPr>
              <a:defRPr sz="1200"/>
            </a:pPr>
            <a:endParaRPr lang="es-ES"/>
          </a:p>
        </c:txPr>
        <c:crossAx val="122616832"/>
        <c:crosses val="autoZero"/>
        <c:crossBetween val="between"/>
        <c:majorUnit val="10"/>
      </c:valAx>
    </c:plotArea>
    <c:legend>
      <c:legendPos val="b"/>
      <c:overlay val="0"/>
    </c:legend>
    <c:plotVisOnly val="1"/>
    <c:dispBlanksAs val="gap"/>
    <c:showDLblsOverMax val="0"/>
  </c:chart>
  <c:txPr>
    <a:bodyPr/>
    <a:lstStyle/>
    <a:p>
      <a:pPr>
        <a:defRPr sz="1800"/>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97853152971266E-2"/>
          <c:y val="0.1278029623763188"/>
          <c:w val="0.91023263117751307"/>
          <c:h val="0.69851660425980311"/>
        </c:manualLayout>
      </c:layout>
      <c:barChart>
        <c:barDir val="col"/>
        <c:grouping val="clustered"/>
        <c:varyColors val="0"/>
        <c:ser>
          <c:idx val="0"/>
          <c:order val="0"/>
          <c:tx>
            <c:strRef>
              <c:f>Hoja1!$B$1</c:f>
              <c:strCache>
                <c:ptCount val="1"/>
                <c:pt idx="0">
                  <c:v>Est.Sensibilidad</c:v>
                </c:pt>
              </c:strCache>
            </c:strRef>
          </c:tx>
          <c:spPr>
            <a:solidFill>
              <a:srgbClr val="C00000"/>
            </a:solidFill>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3E1-41E8-8D34-FA3DABAF0182}"/>
                </c:ext>
              </c:extLst>
            </c:dLbl>
            <c:dLbl>
              <c:idx val="2"/>
              <c:delete val="1"/>
              <c:extLst>
                <c:ext xmlns:c15="http://schemas.microsoft.com/office/drawing/2012/chart" uri="{CE6537A1-D6FC-4f65-9D91-7224C49458BB}"/>
                <c:ext xmlns:c16="http://schemas.microsoft.com/office/drawing/2014/chart" uri="{C3380CC4-5D6E-409C-BE32-E72D297353CC}">
                  <c16:uniqueId val="{00000001-A3E1-41E8-8D34-FA3DABAF0182}"/>
                </c:ext>
              </c:extLst>
            </c:dLbl>
            <c:dLbl>
              <c:idx val="3"/>
              <c:delete val="1"/>
              <c:extLst>
                <c:ext xmlns:c15="http://schemas.microsoft.com/office/drawing/2012/chart" uri="{CE6537A1-D6FC-4f65-9D91-7224C49458BB}"/>
                <c:ext xmlns:c16="http://schemas.microsoft.com/office/drawing/2014/chart" uri="{C3380CC4-5D6E-409C-BE32-E72D297353CC}">
                  <c16:uniqueId val="{00000002-A3E1-41E8-8D34-FA3DABAF0182}"/>
                </c:ext>
              </c:extLst>
            </c:dLbl>
            <c:dLbl>
              <c:idx val="4"/>
              <c:delete val="1"/>
              <c:extLst>
                <c:ext xmlns:c15="http://schemas.microsoft.com/office/drawing/2012/chart" uri="{CE6537A1-D6FC-4f65-9D91-7224C49458BB}"/>
                <c:ext xmlns:c16="http://schemas.microsoft.com/office/drawing/2014/chart" uri="{C3380CC4-5D6E-409C-BE32-E72D297353CC}">
                  <c16:uniqueId val="{00000003-A3E1-41E8-8D34-FA3DABAF0182}"/>
                </c:ext>
              </c:extLst>
            </c:dLbl>
            <c:dLbl>
              <c:idx val="5"/>
              <c:delete val="1"/>
              <c:extLst>
                <c:ext xmlns:c15="http://schemas.microsoft.com/office/drawing/2012/chart" uri="{CE6537A1-D6FC-4f65-9D91-7224C49458BB}"/>
                <c:ext xmlns:c16="http://schemas.microsoft.com/office/drawing/2014/chart" uri="{C3380CC4-5D6E-409C-BE32-E72D297353CC}">
                  <c16:uniqueId val="{00000004-A3E1-41E8-8D34-FA3DABAF0182}"/>
                </c:ext>
              </c:extLst>
            </c:dLbl>
            <c:dLbl>
              <c:idx val="6"/>
              <c:delete val="1"/>
              <c:extLst>
                <c:ext xmlns:c15="http://schemas.microsoft.com/office/drawing/2012/chart" uri="{CE6537A1-D6FC-4f65-9D91-7224C49458BB}"/>
                <c:ext xmlns:c16="http://schemas.microsoft.com/office/drawing/2014/chart" uri="{C3380CC4-5D6E-409C-BE32-E72D297353CC}">
                  <c16:uniqueId val="{00000005-A3E1-41E8-8D34-FA3DABAF0182}"/>
                </c:ext>
              </c:extLst>
            </c:dLbl>
            <c:dLbl>
              <c:idx val="7"/>
              <c:delete val="1"/>
              <c:extLst>
                <c:ext xmlns:c15="http://schemas.microsoft.com/office/drawing/2012/chart" uri="{CE6537A1-D6FC-4f65-9D91-7224C49458BB}"/>
                <c:ext xmlns:c16="http://schemas.microsoft.com/office/drawing/2014/chart" uri="{C3380CC4-5D6E-409C-BE32-E72D297353CC}">
                  <c16:uniqueId val="{00000006-A3E1-41E8-8D34-FA3DABAF0182}"/>
                </c:ext>
              </c:extLst>
            </c:dLbl>
            <c:dLbl>
              <c:idx val="8"/>
              <c:delete val="1"/>
              <c:extLst>
                <c:ext xmlns:c15="http://schemas.microsoft.com/office/drawing/2012/chart" uri="{CE6537A1-D6FC-4f65-9D91-7224C49458BB}"/>
                <c:ext xmlns:c16="http://schemas.microsoft.com/office/drawing/2014/chart" uri="{C3380CC4-5D6E-409C-BE32-E72D297353CC}">
                  <c16:uniqueId val="{00000007-A3E1-41E8-8D34-FA3DABAF0182}"/>
                </c:ext>
              </c:extLst>
            </c:dLbl>
            <c:spPr>
              <a:noFill/>
              <a:ln>
                <a:noFill/>
              </a:ln>
              <a:effectLst/>
            </c:spPr>
            <c:txPr>
              <a:bodyPr wrap="square" lIns="38100" tIns="19050" rIns="38100" bIns="19050" anchor="ctr">
                <a:spAutoFit/>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0">
                  <c:v>91.2</c:v>
                </c:pt>
                <c:pt idx="1">
                  <c:v>93.9</c:v>
                </c:pt>
                <c:pt idx="2">
                  <c:v>95.2</c:v>
                </c:pt>
                <c:pt idx="3">
                  <c:v>94.3</c:v>
                </c:pt>
                <c:pt idx="4">
                  <c:v>96.2</c:v>
                </c:pt>
                <c:pt idx="5">
                  <c:v>95.6</c:v>
                </c:pt>
                <c:pt idx="6">
                  <c:v>94.8</c:v>
                </c:pt>
                <c:pt idx="7">
                  <c:v>91.8</c:v>
                </c:pt>
                <c:pt idx="8">
                  <c:v>97.4</c:v>
                </c:pt>
                <c:pt idx="9">
                  <c:v>97.6</c:v>
                </c:pt>
              </c:numCache>
            </c:numRef>
          </c:val>
          <c:extLst>
            <c:ext xmlns:c16="http://schemas.microsoft.com/office/drawing/2014/chart" uri="{C3380CC4-5D6E-409C-BE32-E72D297353CC}">
              <c16:uniqueId val="{00000000-28AD-4149-A355-AF2C1F714C6F}"/>
            </c:ext>
          </c:extLst>
        </c:ser>
        <c:ser>
          <c:idx val="1"/>
          <c:order val="1"/>
          <c:tx>
            <c:strRef>
              <c:f>Hoja1!$C$1</c:f>
              <c:strCache>
                <c:ptCount val="1"/>
                <c:pt idx="0">
                  <c:v>% Resistencias</c:v>
                </c:pt>
              </c:strCache>
            </c:strRef>
          </c:tx>
          <c:spPr>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A3E1-41E8-8D34-FA3DABAF0182}"/>
                </c:ext>
              </c:extLst>
            </c:dLbl>
            <c:dLbl>
              <c:idx val="2"/>
              <c:delete val="1"/>
              <c:extLst>
                <c:ext xmlns:c15="http://schemas.microsoft.com/office/drawing/2012/chart" uri="{CE6537A1-D6FC-4f65-9D91-7224C49458BB}"/>
                <c:ext xmlns:c16="http://schemas.microsoft.com/office/drawing/2014/chart" uri="{C3380CC4-5D6E-409C-BE32-E72D297353CC}">
                  <c16:uniqueId val="{00000009-A3E1-41E8-8D34-FA3DABAF0182}"/>
                </c:ext>
              </c:extLst>
            </c:dLbl>
            <c:dLbl>
              <c:idx val="3"/>
              <c:delete val="1"/>
              <c:extLst>
                <c:ext xmlns:c15="http://schemas.microsoft.com/office/drawing/2012/chart" uri="{CE6537A1-D6FC-4f65-9D91-7224C49458BB}"/>
                <c:ext xmlns:c16="http://schemas.microsoft.com/office/drawing/2014/chart" uri="{C3380CC4-5D6E-409C-BE32-E72D297353CC}">
                  <c16:uniqueId val="{0000000A-A3E1-41E8-8D34-FA3DABAF0182}"/>
                </c:ext>
              </c:extLst>
            </c:dLbl>
            <c:dLbl>
              <c:idx val="4"/>
              <c:delete val="1"/>
              <c:extLst>
                <c:ext xmlns:c15="http://schemas.microsoft.com/office/drawing/2012/chart" uri="{CE6537A1-D6FC-4f65-9D91-7224C49458BB}"/>
                <c:ext xmlns:c16="http://schemas.microsoft.com/office/drawing/2014/chart" uri="{C3380CC4-5D6E-409C-BE32-E72D297353CC}">
                  <c16:uniqueId val="{0000000B-A3E1-41E8-8D34-FA3DABAF0182}"/>
                </c:ext>
              </c:extLst>
            </c:dLbl>
            <c:dLbl>
              <c:idx val="5"/>
              <c:delete val="1"/>
              <c:extLst>
                <c:ext xmlns:c15="http://schemas.microsoft.com/office/drawing/2012/chart" uri="{CE6537A1-D6FC-4f65-9D91-7224C49458BB}"/>
                <c:ext xmlns:c16="http://schemas.microsoft.com/office/drawing/2014/chart" uri="{C3380CC4-5D6E-409C-BE32-E72D297353CC}">
                  <c16:uniqueId val="{0000000C-A3E1-41E8-8D34-FA3DABAF0182}"/>
                </c:ext>
              </c:extLst>
            </c:dLbl>
            <c:dLbl>
              <c:idx val="6"/>
              <c:delete val="1"/>
              <c:extLst>
                <c:ext xmlns:c15="http://schemas.microsoft.com/office/drawing/2012/chart" uri="{CE6537A1-D6FC-4f65-9D91-7224C49458BB}"/>
                <c:ext xmlns:c16="http://schemas.microsoft.com/office/drawing/2014/chart" uri="{C3380CC4-5D6E-409C-BE32-E72D297353CC}">
                  <c16:uniqueId val="{0000000D-A3E1-41E8-8D34-FA3DABAF0182}"/>
                </c:ext>
              </c:extLst>
            </c:dLbl>
            <c:dLbl>
              <c:idx val="7"/>
              <c:delete val="1"/>
              <c:extLst>
                <c:ext xmlns:c15="http://schemas.microsoft.com/office/drawing/2012/chart" uri="{CE6537A1-D6FC-4f65-9D91-7224C49458BB}"/>
                <c:ext xmlns:c16="http://schemas.microsoft.com/office/drawing/2014/chart" uri="{C3380CC4-5D6E-409C-BE32-E72D297353CC}">
                  <c16:uniqueId val="{0000000E-A3E1-41E8-8D34-FA3DABAF0182}"/>
                </c:ext>
              </c:extLst>
            </c:dLbl>
            <c:dLbl>
              <c:idx val="8"/>
              <c:delete val="1"/>
              <c:extLst>
                <c:ext xmlns:c15="http://schemas.microsoft.com/office/drawing/2012/chart" uri="{CE6537A1-D6FC-4f65-9D91-7224C49458BB}"/>
                <c:ext xmlns:c16="http://schemas.microsoft.com/office/drawing/2014/chart" uri="{C3380CC4-5D6E-409C-BE32-E72D297353CC}">
                  <c16:uniqueId val="{0000000F-A3E1-41E8-8D34-FA3DABAF0182}"/>
                </c:ext>
              </c:extLst>
            </c:dLbl>
            <c:spPr>
              <a:noFill/>
              <a:ln>
                <a:noFill/>
              </a:ln>
              <a:effectLst/>
            </c:spPr>
            <c:txPr>
              <a:bodyPr wrap="square" lIns="38100" tIns="19050" rIns="38100" bIns="19050" anchor="ctr">
                <a:spAutoFit/>
              </a:bodyPr>
              <a:lstStyle/>
              <a:p>
                <a:pPr>
                  <a:defRPr sz="12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General</c:formatCode>
                <c:ptCount val="10"/>
                <c:pt idx="0">
                  <c:v>12.4</c:v>
                </c:pt>
                <c:pt idx="1">
                  <c:v>15.3</c:v>
                </c:pt>
                <c:pt idx="2">
                  <c:v>13.3</c:v>
                </c:pt>
                <c:pt idx="3">
                  <c:v>15.9</c:v>
                </c:pt>
                <c:pt idx="4">
                  <c:v>10.9</c:v>
                </c:pt>
                <c:pt idx="5">
                  <c:v>10.5</c:v>
                </c:pt>
                <c:pt idx="6">
                  <c:v>13.4</c:v>
                </c:pt>
                <c:pt idx="7">
                  <c:v>14.6</c:v>
                </c:pt>
                <c:pt idx="8">
                  <c:v>12.6</c:v>
                </c:pt>
                <c:pt idx="9">
                  <c:v>10.1</c:v>
                </c:pt>
              </c:numCache>
            </c:numRef>
          </c:val>
          <c:extLst>
            <c:ext xmlns:c16="http://schemas.microsoft.com/office/drawing/2014/chart" uri="{C3380CC4-5D6E-409C-BE32-E72D297353CC}">
              <c16:uniqueId val="{00000001-28AD-4149-A355-AF2C1F714C6F}"/>
            </c:ext>
          </c:extLst>
        </c:ser>
        <c:dLbls>
          <c:showLegendKey val="0"/>
          <c:showVal val="0"/>
          <c:showCatName val="0"/>
          <c:showSerName val="0"/>
          <c:showPercent val="0"/>
          <c:showBubbleSize val="0"/>
        </c:dLbls>
        <c:gapWidth val="75"/>
        <c:axId val="138269056"/>
        <c:axId val="138270592"/>
      </c:barChart>
      <c:catAx>
        <c:axId val="138269056"/>
        <c:scaling>
          <c:orientation val="minMax"/>
        </c:scaling>
        <c:delete val="0"/>
        <c:axPos val="b"/>
        <c:numFmt formatCode="General" sourceLinked="1"/>
        <c:majorTickMark val="out"/>
        <c:minorTickMark val="none"/>
        <c:tickLblPos val="nextTo"/>
        <c:txPr>
          <a:bodyPr/>
          <a:lstStyle/>
          <a:p>
            <a:pPr>
              <a:defRPr sz="1200" baseline="0"/>
            </a:pPr>
            <a:endParaRPr lang="es-ES"/>
          </a:p>
        </c:txPr>
        <c:crossAx val="138270592"/>
        <c:crosses val="autoZero"/>
        <c:auto val="1"/>
        <c:lblAlgn val="ctr"/>
        <c:lblOffset val="100"/>
        <c:noMultiLvlLbl val="0"/>
      </c:catAx>
      <c:valAx>
        <c:axId val="138270592"/>
        <c:scaling>
          <c:orientation val="minMax"/>
          <c:max val="100"/>
        </c:scaling>
        <c:delete val="0"/>
        <c:axPos val="l"/>
        <c:majorGridlines/>
        <c:numFmt formatCode="General" sourceLinked="1"/>
        <c:majorTickMark val="out"/>
        <c:minorTickMark val="none"/>
        <c:tickLblPos val="nextTo"/>
        <c:txPr>
          <a:bodyPr/>
          <a:lstStyle/>
          <a:p>
            <a:pPr>
              <a:defRPr sz="1200"/>
            </a:pPr>
            <a:endParaRPr lang="es-ES"/>
          </a:p>
        </c:txPr>
        <c:crossAx val="138269056"/>
        <c:crosses val="autoZero"/>
        <c:crossBetween val="between"/>
        <c:majorUnit val="20"/>
      </c:valAx>
    </c:plotArea>
    <c:legend>
      <c:legendPos val="b"/>
      <c:overlay val="0"/>
    </c:legend>
    <c:plotVisOnly val="1"/>
    <c:dispBlanksAs val="gap"/>
    <c:showDLblsOverMax val="0"/>
  </c:chart>
  <c:txPr>
    <a:bodyPr/>
    <a:lstStyle/>
    <a:p>
      <a:pPr>
        <a:defRPr sz="1800"/>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38136258608699E-2"/>
          <c:y val="1.8758438811806461E-2"/>
          <c:w val="0.94144334522287276"/>
          <c:h val="0.86997643758096888"/>
        </c:manualLayout>
      </c:layout>
      <c:barChart>
        <c:barDir val="col"/>
        <c:grouping val="clustered"/>
        <c:varyColors val="0"/>
        <c:ser>
          <c:idx val="1"/>
          <c:order val="1"/>
          <c:tx>
            <c:strRef>
              <c:f>Hoja1!$C$1</c:f>
              <c:strCache>
                <c:ptCount val="1"/>
                <c:pt idx="0">
                  <c:v>% Pruebas</c:v>
                </c:pt>
              </c:strCache>
            </c:strRef>
          </c:tx>
          <c:spPr>
            <a:solidFill>
              <a:schemeClr val="accent2"/>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9-1AC6-4B61-8AA5-E3E8812693A5}"/>
                </c:ext>
              </c:extLst>
            </c:dLbl>
            <c:dLbl>
              <c:idx val="6"/>
              <c:delete val="1"/>
              <c:extLst>
                <c:ext xmlns:c15="http://schemas.microsoft.com/office/drawing/2012/chart" uri="{CE6537A1-D6FC-4f65-9D91-7224C49458BB}"/>
                <c:ext xmlns:c16="http://schemas.microsoft.com/office/drawing/2014/chart" uri="{C3380CC4-5D6E-409C-BE32-E72D297353CC}">
                  <c16:uniqueId val="{0000000A-1AC6-4B61-8AA5-E3E8812693A5}"/>
                </c:ext>
              </c:extLst>
            </c:dLbl>
            <c:dLbl>
              <c:idx val="7"/>
              <c:delete val="1"/>
              <c:extLst>
                <c:ext xmlns:c15="http://schemas.microsoft.com/office/drawing/2012/chart" uri="{CE6537A1-D6FC-4f65-9D91-7224C49458BB}"/>
                <c:ext xmlns:c16="http://schemas.microsoft.com/office/drawing/2014/chart" uri="{C3380CC4-5D6E-409C-BE32-E72D297353CC}">
                  <c16:uniqueId val="{0000000B-1AC6-4B61-8AA5-E3E8812693A5}"/>
                </c:ext>
              </c:extLst>
            </c:dLbl>
            <c:dLbl>
              <c:idx val="8"/>
              <c:delete val="1"/>
              <c:extLst>
                <c:ext xmlns:c15="http://schemas.microsoft.com/office/drawing/2012/chart" uri="{CE6537A1-D6FC-4f65-9D91-7224C49458BB}"/>
                <c:ext xmlns:c16="http://schemas.microsoft.com/office/drawing/2014/chart" uri="{C3380CC4-5D6E-409C-BE32-E72D297353CC}">
                  <c16:uniqueId val="{0000000C-1AC6-4B61-8AA5-E3E8812693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General</c:formatCode>
                <c:ptCount val="10"/>
                <c:pt idx="4">
                  <c:v>94.3</c:v>
                </c:pt>
                <c:pt idx="5">
                  <c:v>90.3</c:v>
                </c:pt>
                <c:pt idx="6">
                  <c:v>95</c:v>
                </c:pt>
                <c:pt idx="7">
                  <c:v>88.1</c:v>
                </c:pt>
                <c:pt idx="8">
                  <c:v>94.5</c:v>
                </c:pt>
                <c:pt idx="9">
                  <c:v>97.5</c:v>
                </c:pt>
              </c:numCache>
            </c:numRef>
          </c:val>
          <c:extLst>
            <c:ext xmlns:c16="http://schemas.microsoft.com/office/drawing/2014/chart" uri="{C3380CC4-5D6E-409C-BE32-E72D297353CC}">
              <c16:uniqueId val="{00000000-703C-4721-87BD-EE588C60DFE8}"/>
            </c:ext>
          </c:extLst>
        </c:ser>
        <c:dLbls>
          <c:showLegendKey val="0"/>
          <c:showVal val="0"/>
          <c:showCatName val="0"/>
          <c:showSerName val="0"/>
          <c:showPercent val="0"/>
          <c:showBubbleSize val="0"/>
        </c:dLbls>
        <c:gapWidth val="100"/>
        <c:axId val="32367360"/>
        <c:axId val="32361472"/>
      </c:barChart>
      <c:lineChart>
        <c:grouping val="standard"/>
        <c:varyColors val="0"/>
        <c:ser>
          <c:idx val="0"/>
          <c:order val="0"/>
          <c:tx>
            <c:strRef>
              <c:f>Hoja1!$B$1</c:f>
              <c:strCache>
                <c:ptCount val="1"/>
                <c:pt idx="0">
                  <c:v>% VIH+</c:v>
                </c:pt>
              </c:strCache>
            </c:strRef>
          </c:tx>
          <c:spPr>
            <a:ln w="41275" cap="rnd">
              <a:solidFill>
                <a:srgbClr val="C0000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1AC6-4B61-8AA5-E3E8812693A5}"/>
                </c:ext>
              </c:extLst>
            </c:dLbl>
            <c:dLbl>
              <c:idx val="2"/>
              <c:delete val="1"/>
              <c:extLst>
                <c:ext xmlns:c15="http://schemas.microsoft.com/office/drawing/2012/chart" uri="{CE6537A1-D6FC-4f65-9D91-7224C49458BB}"/>
                <c:ext xmlns:c16="http://schemas.microsoft.com/office/drawing/2014/chart" uri="{C3380CC4-5D6E-409C-BE32-E72D297353CC}">
                  <c16:uniqueId val="{00000001-1AC6-4B61-8AA5-E3E8812693A5}"/>
                </c:ext>
              </c:extLst>
            </c:dLbl>
            <c:dLbl>
              <c:idx val="3"/>
              <c:delete val="1"/>
              <c:extLst>
                <c:ext xmlns:c15="http://schemas.microsoft.com/office/drawing/2012/chart" uri="{CE6537A1-D6FC-4f65-9D91-7224C49458BB}"/>
                <c:ext xmlns:c16="http://schemas.microsoft.com/office/drawing/2014/chart" uri="{C3380CC4-5D6E-409C-BE32-E72D297353CC}">
                  <c16:uniqueId val="{00000002-1AC6-4B61-8AA5-E3E8812693A5}"/>
                </c:ext>
              </c:extLst>
            </c:dLbl>
            <c:dLbl>
              <c:idx val="4"/>
              <c:delete val="1"/>
              <c:extLst>
                <c:ext xmlns:c15="http://schemas.microsoft.com/office/drawing/2012/chart" uri="{CE6537A1-D6FC-4f65-9D91-7224C49458BB}"/>
                <c:ext xmlns:c16="http://schemas.microsoft.com/office/drawing/2014/chart" uri="{C3380CC4-5D6E-409C-BE32-E72D297353CC}">
                  <c16:uniqueId val="{00000003-1AC6-4B61-8AA5-E3E8812693A5}"/>
                </c:ext>
              </c:extLst>
            </c:dLbl>
            <c:dLbl>
              <c:idx val="5"/>
              <c:delete val="1"/>
              <c:extLst>
                <c:ext xmlns:c15="http://schemas.microsoft.com/office/drawing/2012/chart" uri="{CE6537A1-D6FC-4f65-9D91-7224C49458BB}"/>
                <c:ext xmlns:c16="http://schemas.microsoft.com/office/drawing/2014/chart" uri="{C3380CC4-5D6E-409C-BE32-E72D297353CC}">
                  <c16:uniqueId val="{00000004-1AC6-4B61-8AA5-E3E8812693A5}"/>
                </c:ext>
              </c:extLst>
            </c:dLbl>
            <c:dLbl>
              <c:idx val="6"/>
              <c:delete val="1"/>
              <c:extLst>
                <c:ext xmlns:c15="http://schemas.microsoft.com/office/drawing/2012/chart" uri="{CE6537A1-D6FC-4f65-9D91-7224C49458BB}"/>
                <c:ext xmlns:c16="http://schemas.microsoft.com/office/drawing/2014/chart" uri="{C3380CC4-5D6E-409C-BE32-E72D297353CC}">
                  <c16:uniqueId val="{00000005-1AC6-4B61-8AA5-E3E8812693A5}"/>
                </c:ext>
              </c:extLst>
            </c:dLbl>
            <c:dLbl>
              <c:idx val="7"/>
              <c:delete val="1"/>
              <c:extLst>
                <c:ext xmlns:c15="http://schemas.microsoft.com/office/drawing/2012/chart" uri="{CE6537A1-D6FC-4f65-9D91-7224C49458BB}"/>
                <c:ext xmlns:c16="http://schemas.microsoft.com/office/drawing/2014/chart" uri="{C3380CC4-5D6E-409C-BE32-E72D297353CC}">
                  <c16:uniqueId val="{00000006-1AC6-4B61-8AA5-E3E8812693A5}"/>
                </c:ext>
              </c:extLst>
            </c:dLbl>
            <c:dLbl>
              <c:idx val="8"/>
              <c:delete val="1"/>
              <c:extLst>
                <c:ext xmlns:c15="http://schemas.microsoft.com/office/drawing/2012/chart" uri="{CE6537A1-D6FC-4f65-9D91-7224C49458BB}"/>
                <c:ext xmlns:c16="http://schemas.microsoft.com/office/drawing/2014/chart" uri="{C3380CC4-5D6E-409C-BE32-E72D297353CC}">
                  <c16:uniqueId val="{00000007-1AC6-4B61-8AA5-E3E8812693A5}"/>
                </c:ext>
              </c:extLst>
            </c:dLbl>
            <c:dLbl>
              <c:idx val="9"/>
              <c:layout>
                <c:manualLayout>
                  <c:x val="8.5470085470085479E-3"/>
                  <c:y val="-7.83221222376034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C6-4B61-8AA5-E3E8812693A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0">
                  <c:v>10.199999999999999</c:v>
                </c:pt>
                <c:pt idx="1">
                  <c:v>8.4</c:v>
                </c:pt>
                <c:pt idx="2">
                  <c:v>10.4</c:v>
                </c:pt>
                <c:pt idx="3">
                  <c:v>6.7</c:v>
                </c:pt>
                <c:pt idx="4">
                  <c:v>5.0999999999999996</c:v>
                </c:pt>
                <c:pt idx="5">
                  <c:v>5.9</c:v>
                </c:pt>
                <c:pt idx="6">
                  <c:v>5.2</c:v>
                </c:pt>
                <c:pt idx="7">
                  <c:v>5.5</c:v>
                </c:pt>
                <c:pt idx="8">
                  <c:v>4.3</c:v>
                </c:pt>
                <c:pt idx="9">
                  <c:v>4.0999999999999996</c:v>
                </c:pt>
              </c:numCache>
            </c:numRef>
          </c:val>
          <c:smooth val="0"/>
          <c:extLst>
            <c:ext xmlns:c16="http://schemas.microsoft.com/office/drawing/2014/chart" uri="{C3380CC4-5D6E-409C-BE32-E72D297353CC}">
              <c16:uniqueId val="{00000000-FF79-4DC2-8FCF-69B66E6B2ED2}"/>
            </c:ext>
          </c:extLst>
        </c:ser>
        <c:dLbls>
          <c:showLegendKey val="0"/>
          <c:showVal val="0"/>
          <c:showCatName val="0"/>
          <c:showSerName val="0"/>
          <c:showPercent val="0"/>
          <c:showBubbleSize val="0"/>
        </c:dLbls>
        <c:marker val="1"/>
        <c:smooth val="0"/>
        <c:axId val="32359936"/>
        <c:axId val="32358400"/>
      </c:lineChart>
      <c:valAx>
        <c:axId val="32358400"/>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2359936"/>
        <c:crosses val="autoZero"/>
        <c:crossBetween val="between"/>
      </c:valAx>
      <c:catAx>
        <c:axId val="32359936"/>
        <c:scaling>
          <c:orientation val="minMax"/>
        </c:scaling>
        <c:delete val="1"/>
        <c:axPos val="b"/>
        <c:numFmt formatCode="General" sourceLinked="1"/>
        <c:majorTickMark val="out"/>
        <c:minorTickMark val="none"/>
        <c:tickLblPos val="nextTo"/>
        <c:crossAx val="32358400"/>
        <c:crosses val="autoZero"/>
        <c:auto val="1"/>
        <c:lblAlgn val="ctr"/>
        <c:lblOffset val="100"/>
        <c:noMultiLvlLbl val="0"/>
      </c:catAx>
      <c:valAx>
        <c:axId val="3236147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2367360"/>
        <c:crosses val="max"/>
        <c:crossBetween val="between"/>
      </c:valAx>
      <c:catAx>
        <c:axId val="32367360"/>
        <c:scaling>
          <c:orientation val="minMax"/>
        </c:scaling>
        <c:delete val="1"/>
        <c:axPos val="b"/>
        <c:numFmt formatCode="General" sourceLinked="1"/>
        <c:majorTickMark val="out"/>
        <c:minorTickMark val="none"/>
        <c:tickLblPos val="nextTo"/>
        <c:crossAx val="323614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Hoja1!$B$1</c:f>
              <c:strCache>
                <c:ptCount val="1"/>
                <c:pt idx="0">
                  <c:v>Extranjeros</c:v>
                </c:pt>
              </c:strCache>
            </c:strRef>
          </c:tx>
          <c:spPr>
            <a:solidFill>
              <a:schemeClr val="accent1"/>
            </a:solidFill>
            <a:ln>
              <a:noFill/>
            </a:ln>
            <a:effectLst/>
          </c:spPr>
          <c:invertIfNegative val="0"/>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4">
                  <c:v>32.6</c:v>
                </c:pt>
                <c:pt idx="5">
                  <c:v>33.5</c:v>
                </c:pt>
                <c:pt idx="6">
                  <c:v>35.6</c:v>
                </c:pt>
                <c:pt idx="7">
                  <c:v>30</c:v>
                </c:pt>
                <c:pt idx="8">
                  <c:v>35.5</c:v>
                </c:pt>
                <c:pt idx="9">
                  <c:v>32.4</c:v>
                </c:pt>
              </c:numCache>
            </c:numRef>
          </c:val>
          <c:extLst>
            <c:ext xmlns:c16="http://schemas.microsoft.com/office/drawing/2014/chart" uri="{C3380CC4-5D6E-409C-BE32-E72D297353CC}">
              <c16:uniqueId val="{00000000-F2E3-49D9-8147-EEBB10EEA50F}"/>
            </c:ext>
          </c:extLst>
        </c:ser>
        <c:ser>
          <c:idx val="1"/>
          <c:order val="1"/>
          <c:tx>
            <c:strRef>
              <c:f>Hoja1!$C$1</c:f>
              <c:strCache>
                <c:ptCount val="1"/>
                <c:pt idx="0">
                  <c:v>Españoles</c:v>
                </c:pt>
              </c:strCache>
            </c:strRef>
          </c:tx>
          <c:spPr>
            <a:solidFill>
              <a:schemeClr val="accent2"/>
            </a:solidFill>
            <a:ln>
              <a:noFill/>
            </a:ln>
            <a:effectLst/>
          </c:spPr>
          <c:invertIfNegative val="0"/>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General</c:formatCode>
                <c:ptCount val="10"/>
                <c:pt idx="4">
                  <c:v>67.400000000000006</c:v>
                </c:pt>
                <c:pt idx="5">
                  <c:v>66.5</c:v>
                </c:pt>
                <c:pt idx="6">
                  <c:v>64.400000000000006</c:v>
                </c:pt>
                <c:pt idx="7">
                  <c:v>70</c:v>
                </c:pt>
                <c:pt idx="8">
                  <c:v>64.5</c:v>
                </c:pt>
                <c:pt idx="9">
                  <c:v>67.599999999999994</c:v>
                </c:pt>
              </c:numCache>
            </c:numRef>
          </c:val>
          <c:extLst>
            <c:ext xmlns:c16="http://schemas.microsoft.com/office/drawing/2014/chart" uri="{C3380CC4-5D6E-409C-BE32-E72D297353CC}">
              <c16:uniqueId val="{00000001-F2E3-49D9-8147-EEBB10EEA50F}"/>
            </c:ext>
          </c:extLst>
        </c:ser>
        <c:dLbls>
          <c:showLegendKey val="0"/>
          <c:showVal val="0"/>
          <c:showCatName val="0"/>
          <c:showSerName val="0"/>
          <c:showPercent val="0"/>
          <c:showBubbleSize val="0"/>
        </c:dLbls>
        <c:gapWidth val="150"/>
        <c:overlap val="100"/>
        <c:axId val="148212352"/>
        <c:axId val="143024512"/>
      </c:barChart>
      <c:catAx>
        <c:axId val="14821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43024512"/>
        <c:crosses val="autoZero"/>
        <c:auto val="1"/>
        <c:lblAlgn val="ctr"/>
        <c:lblOffset val="100"/>
        <c:noMultiLvlLbl val="0"/>
      </c:catAx>
      <c:valAx>
        <c:axId val="143024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4821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OMS</c:v>
                </c:pt>
              </c:strCache>
            </c:strRef>
          </c:tx>
          <c:spPr>
            <a:solidFill>
              <a:srgbClr val="C00000"/>
            </a:solidFill>
          </c:spPr>
          <c:invertIfNegative val="0"/>
          <c:cat>
            <c:numRef>
              <c:f>Hoja1!$A$2:$A$10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Hoja1!$B$2:$B$9</c:f>
              <c:numCache>
                <c:formatCode>General</c:formatCode>
                <c:ptCount val="8"/>
                <c:pt idx="0">
                  <c:v>75.2</c:v>
                </c:pt>
                <c:pt idx="1">
                  <c:v>83</c:v>
                </c:pt>
                <c:pt idx="2">
                  <c:v>80</c:v>
                </c:pt>
                <c:pt idx="3">
                  <c:v>94</c:v>
                </c:pt>
                <c:pt idx="4">
                  <c:v>88.4</c:v>
                </c:pt>
                <c:pt idx="5">
                  <c:v>78.400000000000006</c:v>
                </c:pt>
                <c:pt idx="6">
                  <c:v>87.9</c:v>
                </c:pt>
                <c:pt idx="7">
                  <c:v>80</c:v>
                </c:pt>
              </c:numCache>
            </c:numRef>
          </c:val>
          <c:extLst>
            <c:ext xmlns:c16="http://schemas.microsoft.com/office/drawing/2014/chart" uri="{C3380CC4-5D6E-409C-BE32-E72D297353CC}">
              <c16:uniqueId val="{00000000-5190-4F7C-9741-B25E01B22588}"/>
            </c:ext>
          </c:extLst>
        </c:ser>
        <c:ser>
          <c:idx val="1"/>
          <c:order val="1"/>
          <c:tx>
            <c:strRef>
              <c:f>Hoja1!#REF!</c:f>
              <c:strCache>
                <c:ptCount val="1"/>
                <c:pt idx="0">
                  <c:v>#REF!</c:v>
                </c:pt>
              </c:strCache>
            </c:strRef>
          </c:tx>
          <c:spPr>
            <a:solidFill>
              <a:schemeClr val="accent2"/>
            </a:solidFill>
          </c:spPr>
          <c:invertIfNegative val="0"/>
          <c:cat>
            <c:numRef>
              <c:f>Hoja1!$A$2:$A$10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Hoja1!#REF!</c:f>
              <c:numCache>
                <c:formatCode>General</c:formatCode>
                <c:ptCount val="1"/>
                <c:pt idx="0">
                  <c:v>1</c:v>
                </c:pt>
              </c:numCache>
            </c:numRef>
          </c:val>
          <c:extLst>
            <c:ext xmlns:c16="http://schemas.microsoft.com/office/drawing/2014/chart" uri="{C3380CC4-5D6E-409C-BE32-E72D297353CC}">
              <c16:uniqueId val="{00000001-5190-4F7C-9741-B25E01B22588}"/>
            </c:ext>
          </c:extLst>
        </c:ser>
        <c:ser>
          <c:idx val="2"/>
          <c:order val="2"/>
          <c:tx>
            <c:strRef>
              <c:f>Hoja1!$C$1</c:f>
              <c:strCache>
                <c:ptCount val="1"/>
                <c:pt idx="0">
                  <c:v>Plan TB</c:v>
                </c:pt>
              </c:strCache>
            </c:strRef>
          </c:tx>
          <c:spPr>
            <a:solidFill>
              <a:srgbClr val="00B050"/>
            </a:solidFill>
          </c:spPr>
          <c:invertIfNegative val="0"/>
          <c:cat>
            <c:numRef>
              <c:f>Hoja1!$A$2:$A$10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Hoja1!$C$2:$C$10</c:f>
              <c:numCache>
                <c:formatCode>General</c:formatCode>
                <c:ptCount val="9"/>
                <c:pt idx="4">
                  <c:v>87.1</c:v>
                </c:pt>
                <c:pt idx="5">
                  <c:v>81.2</c:v>
                </c:pt>
                <c:pt idx="6">
                  <c:v>81.3</c:v>
                </c:pt>
                <c:pt idx="7">
                  <c:v>84.3</c:v>
                </c:pt>
                <c:pt idx="8">
                  <c:v>84.5</c:v>
                </c:pt>
              </c:numCache>
            </c:numRef>
          </c:val>
          <c:extLst>
            <c:ext xmlns:c16="http://schemas.microsoft.com/office/drawing/2014/chart" uri="{C3380CC4-5D6E-409C-BE32-E72D297353CC}">
              <c16:uniqueId val="{00000002-5190-4F7C-9741-B25E01B22588}"/>
            </c:ext>
          </c:extLst>
        </c:ser>
        <c:dLbls>
          <c:showLegendKey val="0"/>
          <c:showVal val="0"/>
          <c:showCatName val="0"/>
          <c:showSerName val="0"/>
          <c:showPercent val="0"/>
          <c:showBubbleSize val="0"/>
        </c:dLbls>
        <c:gapWidth val="150"/>
        <c:axId val="143058048"/>
        <c:axId val="143059584"/>
      </c:barChart>
      <c:catAx>
        <c:axId val="143058048"/>
        <c:scaling>
          <c:orientation val="minMax"/>
        </c:scaling>
        <c:delete val="0"/>
        <c:axPos val="b"/>
        <c:numFmt formatCode="General" sourceLinked="1"/>
        <c:majorTickMark val="out"/>
        <c:minorTickMark val="none"/>
        <c:tickLblPos val="nextTo"/>
        <c:txPr>
          <a:bodyPr/>
          <a:lstStyle/>
          <a:p>
            <a:pPr>
              <a:defRPr sz="1200"/>
            </a:pPr>
            <a:endParaRPr lang="es-ES"/>
          </a:p>
        </c:txPr>
        <c:crossAx val="143059584"/>
        <c:crosses val="autoZero"/>
        <c:auto val="1"/>
        <c:lblAlgn val="ctr"/>
        <c:lblOffset val="100"/>
        <c:noMultiLvlLbl val="0"/>
      </c:catAx>
      <c:valAx>
        <c:axId val="143059584"/>
        <c:scaling>
          <c:orientation val="minMax"/>
          <c:min val="50"/>
        </c:scaling>
        <c:delete val="0"/>
        <c:axPos val="l"/>
        <c:majorGridlines/>
        <c:numFmt formatCode="General" sourceLinked="0"/>
        <c:majorTickMark val="out"/>
        <c:minorTickMark val="none"/>
        <c:tickLblPos val="nextTo"/>
        <c:txPr>
          <a:bodyPr/>
          <a:lstStyle/>
          <a:p>
            <a:pPr>
              <a:defRPr sz="1200" baseline="0"/>
            </a:pPr>
            <a:endParaRPr lang="es-ES"/>
          </a:p>
        </c:txPr>
        <c:crossAx val="143058048"/>
        <c:crosses val="autoZero"/>
        <c:crossBetween val="between"/>
        <c:majorUnit val="10"/>
      </c:valAx>
    </c:plotArea>
    <c:legend>
      <c:legendPos val="b"/>
      <c:legendEntry>
        <c:idx val="1"/>
        <c:delete val="1"/>
      </c:legendEntry>
      <c:overlay val="0"/>
    </c:legend>
    <c:plotVisOnly val="1"/>
    <c:dispBlanksAs val="gap"/>
    <c:showDLblsOverMax val="0"/>
  </c:chart>
  <c:txPr>
    <a:bodyPr/>
    <a:lstStyle/>
    <a:p>
      <a:pPr>
        <a:defRPr sz="1800"/>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Global</c:v>
                </c:pt>
              </c:strCache>
            </c:strRef>
          </c:tx>
          <c:spPr>
            <a:solidFill>
              <a:srgbClr val="C00000"/>
            </a:solidFill>
            <a:ln>
              <a:solidFill>
                <a:srgbClr val="C00000"/>
              </a:solidFill>
            </a:ln>
            <a:effectLst/>
          </c:spPr>
          <c:invertIfNegative val="0"/>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0">
                  <c:v>59.2</c:v>
                </c:pt>
                <c:pt idx="1">
                  <c:v>67</c:v>
                </c:pt>
                <c:pt idx="2">
                  <c:v>68.2</c:v>
                </c:pt>
                <c:pt idx="3">
                  <c:v>72.599999999999994</c:v>
                </c:pt>
                <c:pt idx="4">
                  <c:v>78.599999999999994</c:v>
                </c:pt>
                <c:pt idx="5">
                  <c:v>72</c:v>
                </c:pt>
                <c:pt idx="6">
                  <c:v>73.3</c:v>
                </c:pt>
                <c:pt idx="7">
                  <c:v>70</c:v>
                </c:pt>
                <c:pt idx="8">
                  <c:v>74.5</c:v>
                </c:pt>
                <c:pt idx="9">
                  <c:v>74.099999999999994</c:v>
                </c:pt>
              </c:numCache>
            </c:numRef>
          </c:val>
          <c:extLst>
            <c:ext xmlns:c16="http://schemas.microsoft.com/office/drawing/2014/chart" uri="{C3380CC4-5D6E-409C-BE32-E72D297353CC}">
              <c16:uniqueId val="{00000000-58B2-42AE-A183-940679A69FF3}"/>
            </c:ext>
          </c:extLst>
        </c:ser>
        <c:ser>
          <c:idx val="1"/>
          <c:order val="1"/>
          <c:tx>
            <c:strRef>
              <c:f>Hoja1!$C$1</c:f>
              <c:strCache>
                <c:ptCount val="1"/>
                <c:pt idx="0">
                  <c:v>bk +</c:v>
                </c:pt>
              </c:strCache>
            </c:strRef>
          </c:tx>
          <c:spPr>
            <a:solidFill>
              <a:schemeClr val="accent2"/>
            </a:solidFill>
            <a:ln>
              <a:solidFill>
                <a:schemeClr val="accent2"/>
              </a:solidFill>
            </a:ln>
            <a:effectLst/>
          </c:spPr>
          <c:invertIfNegative val="0"/>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General</c:formatCode>
                <c:ptCount val="10"/>
                <c:pt idx="0">
                  <c:v>79.8</c:v>
                </c:pt>
                <c:pt idx="1">
                  <c:v>83.9</c:v>
                </c:pt>
                <c:pt idx="2">
                  <c:v>86.4</c:v>
                </c:pt>
                <c:pt idx="3">
                  <c:v>87.4</c:v>
                </c:pt>
                <c:pt idx="4">
                  <c:v>92.4</c:v>
                </c:pt>
                <c:pt idx="5">
                  <c:v>94.6</c:v>
                </c:pt>
                <c:pt idx="6">
                  <c:v>93.6</c:v>
                </c:pt>
                <c:pt idx="7">
                  <c:v>84.2</c:v>
                </c:pt>
                <c:pt idx="8">
                  <c:v>91.2</c:v>
                </c:pt>
                <c:pt idx="9">
                  <c:v>84.2</c:v>
                </c:pt>
              </c:numCache>
            </c:numRef>
          </c:val>
          <c:extLst>
            <c:ext xmlns:c16="http://schemas.microsoft.com/office/drawing/2014/chart" uri="{C3380CC4-5D6E-409C-BE32-E72D297353CC}">
              <c16:uniqueId val="{00000001-58B2-42AE-A183-940679A69FF3}"/>
            </c:ext>
          </c:extLst>
        </c:ser>
        <c:dLbls>
          <c:showLegendKey val="0"/>
          <c:showVal val="0"/>
          <c:showCatName val="0"/>
          <c:showSerName val="0"/>
          <c:showPercent val="0"/>
          <c:showBubbleSize val="0"/>
        </c:dLbls>
        <c:gapWidth val="150"/>
        <c:axId val="38408576"/>
        <c:axId val="38410112"/>
      </c:barChart>
      <c:catAx>
        <c:axId val="384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410112"/>
        <c:crosses val="autoZero"/>
        <c:auto val="1"/>
        <c:lblAlgn val="ctr"/>
        <c:lblOffset val="100"/>
        <c:noMultiLvlLbl val="0"/>
      </c:catAx>
      <c:valAx>
        <c:axId val="38410112"/>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408576"/>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OMS</c:v>
                </c:pt>
              </c:strCache>
            </c:strRef>
          </c:tx>
          <c:spPr>
            <a:solidFill>
              <a:srgbClr val="C00000"/>
            </a:solidFill>
            <a:ln>
              <a:noFill/>
            </a:ln>
            <a:effectLst/>
          </c:spPr>
          <c:invertIfNegative val="0"/>
          <c:cat>
            <c:numRef>
              <c:f>Hoja1!$A$2:$A$10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Hoja1!$B$2:$B$10</c:f>
              <c:numCache>
                <c:formatCode>General</c:formatCode>
                <c:ptCount val="9"/>
                <c:pt idx="0">
                  <c:v>75.2</c:v>
                </c:pt>
                <c:pt idx="1">
                  <c:v>83</c:v>
                </c:pt>
                <c:pt idx="2">
                  <c:v>80</c:v>
                </c:pt>
                <c:pt idx="3">
                  <c:v>94</c:v>
                </c:pt>
                <c:pt idx="4">
                  <c:v>88.4</c:v>
                </c:pt>
                <c:pt idx="5">
                  <c:v>78.400000000000006</c:v>
                </c:pt>
                <c:pt idx="6">
                  <c:v>87.9</c:v>
                </c:pt>
                <c:pt idx="7">
                  <c:v>80</c:v>
                </c:pt>
                <c:pt idx="8">
                  <c:v>86.5</c:v>
                </c:pt>
              </c:numCache>
            </c:numRef>
          </c:val>
          <c:extLst>
            <c:ext xmlns:c16="http://schemas.microsoft.com/office/drawing/2014/chart" uri="{C3380CC4-5D6E-409C-BE32-E72D297353CC}">
              <c16:uniqueId val="{00000000-330C-433A-9ED5-660171CF29DA}"/>
            </c:ext>
          </c:extLst>
        </c:ser>
        <c:dLbls>
          <c:showLegendKey val="0"/>
          <c:showVal val="0"/>
          <c:showCatName val="0"/>
          <c:showSerName val="0"/>
          <c:showPercent val="0"/>
          <c:showBubbleSize val="0"/>
        </c:dLbls>
        <c:gapWidth val="112"/>
        <c:axId val="37073280"/>
        <c:axId val="37074816"/>
      </c:barChart>
      <c:lineChart>
        <c:grouping val="standard"/>
        <c:varyColors val="0"/>
        <c:ser>
          <c:idx val="1"/>
          <c:order val="1"/>
          <c:tx>
            <c:strRef>
              <c:f>Hoja1!$C$1</c:f>
              <c:strCache>
                <c:ptCount val="1"/>
                <c:pt idx="0">
                  <c:v>Abandonos</c:v>
                </c:pt>
              </c:strCache>
            </c:strRef>
          </c:tx>
          <c:spPr>
            <a:ln w="28575" cap="rnd">
              <a:solidFill>
                <a:schemeClr val="accent2"/>
              </a:solidFill>
              <a:round/>
            </a:ln>
            <a:effectLst/>
          </c:spPr>
          <c:marker>
            <c:symbol val="none"/>
          </c:marker>
          <c:cat>
            <c:numRef>
              <c:f>Hoja1!$A$2:$A$10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Hoja1!$C$2:$C$10</c:f>
              <c:numCache>
                <c:formatCode>General</c:formatCode>
                <c:ptCount val="9"/>
                <c:pt idx="0">
                  <c:v>1.9</c:v>
                </c:pt>
                <c:pt idx="1">
                  <c:v>3</c:v>
                </c:pt>
                <c:pt idx="2">
                  <c:v>5.9</c:v>
                </c:pt>
                <c:pt idx="3">
                  <c:v>1.6</c:v>
                </c:pt>
                <c:pt idx="4">
                  <c:v>1</c:v>
                </c:pt>
                <c:pt idx="5">
                  <c:v>1.1000000000000001</c:v>
                </c:pt>
                <c:pt idx="6">
                  <c:v>0</c:v>
                </c:pt>
                <c:pt idx="7">
                  <c:v>1.7</c:v>
                </c:pt>
                <c:pt idx="8">
                  <c:v>2.6</c:v>
                </c:pt>
              </c:numCache>
            </c:numRef>
          </c:val>
          <c:smooth val="0"/>
          <c:extLst>
            <c:ext xmlns:c16="http://schemas.microsoft.com/office/drawing/2014/chart" uri="{C3380CC4-5D6E-409C-BE32-E72D297353CC}">
              <c16:uniqueId val="{00000001-330C-433A-9ED5-660171CF29DA}"/>
            </c:ext>
          </c:extLst>
        </c:ser>
        <c:dLbls>
          <c:showLegendKey val="0"/>
          <c:showVal val="0"/>
          <c:showCatName val="0"/>
          <c:showSerName val="0"/>
          <c:showPercent val="0"/>
          <c:showBubbleSize val="0"/>
        </c:dLbls>
        <c:marker val="1"/>
        <c:smooth val="0"/>
        <c:axId val="37090432"/>
        <c:axId val="37076352"/>
      </c:lineChart>
      <c:catAx>
        <c:axId val="3707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7074816"/>
        <c:crosses val="autoZero"/>
        <c:auto val="1"/>
        <c:lblAlgn val="ctr"/>
        <c:lblOffset val="100"/>
        <c:noMultiLvlLbl val="0"/>
      </c:catAx>
      <c:valAx>
        <c:axId val="37074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7073280"/>
        <c:crosses val="autoZero"/>
        <c:crossBetween val="between"/>
      </c:valAx>
      <c:valAx>
        <c:axId val="37076352"/>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7090432"/>
        <c:crosses val="max"/>
        <c:crossBetween val="between"/>
      </c:valAx>
      <c:catAx>
        <c:axId val="37090432"/>
        <c:scaling>
          <c:orientation val="minMax"/>
        </c:scaling>
        <c:delete val="1"/>
        <c:axPos val="b"/>
        <c:numFmt formatCode="General" sourceLinked="1"/>
        <c:majorTickMark val="out"/>
        <c:minorTickMark val="none"/>
        <c:tickLblPos val="nextTo"/>
        <c:crossAx val="370763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764631985104427E-2"/>
          <c:y val="2.156447147270095E-2"/>
          <c:w val="0.94144334522287276"/>
          <c:h val="0.82037237158147336"/>
        </c:manualLayout>
      </c:layout>
      <c:lineChart>
        <c:grouping val="standard"/>
        <c:varyColors val="0"/>
        <c:ser>
          <c:idx val="0"/>
          <c:order val="0"/>
          <c:tx>
            <c:strRef>
              <c:f>Hoja1!$B$1</c:f>
              <c:strCache>
                <c:ptCount val="1"/>
                <c:pt idx="0">
                  <c:v>ALICANTE</c:v>
                </c:pt>
              </c:strCache>
            </c:strRef>
          </c:tx>
          <c:spPr>
            <a:ln w="28575" cap="rnd">
              <a:solidFill>
                <a:schemeClr val="accent1"/>
              </a:solidFill>
              <a:round/>
            </a:ln>
            <a:effectLst/>
          </c:spPr>
          <c:marker>
            <c:symbol val="none"/>
          </c:marker>
          <c:cat>
            <c:numRef>
              <c:f>Hoja1!$A$2:$A$23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Hoja1!$B$2:$B$23</c:f>
            </c:numRef>
          </c:val>
          <c:smooth val="0"/>
          <c:extLst>
            <c:ext xmlns:c16="http://schemas.microsoft.com/office/drawing/2014/chart" uri="{C3380CC4-5D6E-409C-BE32-E72D297353CC}">
              <c16:uniqueId val="{00000000-1CA4-4040-B480-877DD15FC03B}"/>
            </c:ext>
          </c:extLst>
        </c:ser>
        <c:ser>
          <c:idx val="1"/>
          <c:order val="1"/>
          <c:tx>
            <c:strRef>
              <c:f>Hoja1!$C$1</c:f>
              <c:strCache>
                <c:ptCount val="1"/>
                <c:pt idx="0">
                  <c:v>CASTELLON </c:v>
                </c:pt>
              </c:strCache>
            </c:strRef>
          </c:tx>
          <c:spPr>
            <a:ln w="28575" cap="rnd">
              <a:solidFill>
                <a:schemeClr val="accent2"/>
              </a:solidFill>
              <a:round/>
            </a:ln>
            <a:effectLst/>
          </c:spPr>
          <c:marker>
            <c:symbol val="none"/>
          </c:marker>
          <c:cat>
            <c:numRef>
              <c:f>Hoja1!$A$2:$A$23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Hoja1!$C$2:$C$23</c:f>
            </c:numRef>
          </c:val>
          <c:smooth val="0"/>
          <c:extLst>
            <c:ext xmlns:c16="http://schemas.microsoft.com/office/drawing/2014/chart" uri="{C3380CC4-5D6E-409C-BE32-E72D297353CC}">
              <c16:uniqueId val="{00000001-1CA4-4040-B480-877DD15FC03B}"/>
            </c:ext>
          </c:extLst>
        </c:ser>
        <c:ser>
          <c:idx val="2"/>
          <c:order val="2"/>
          <c:tx>
            <c:strRef>
              <c:f>Hoja1!$D$1</c:f>
              <c:strCache>
                <c:ptCount val="1"/>
                <c:pt idx="0">
                  <c:v>VALENCIA</c:v>
                </c:pt>
              </c:strCache>
            </c:strRef>
          </c:tx>
          <c:spPr>
            <a:ln w="28575" cap="rnd">
              <a:solidFill>
                <a:schemeClr val="accent3"/>
              </a:solidFill>
              <a:round/>
            </a:ln>
            <a:effectLst/>
          </c:spPr>
          <c:marker>
            <c:symbol val="none"/>
          </c:marker>
          <c:cat>
            <c:numRef>
              <c:f>Hoja1!$A$2:$A$23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Hoja1!$D$2:$D$23</c:f>
            </c:numRef>
          </c:val>
          <c:smooth val="0"/>
          <c:extLst>
            <c:ext xmlns:c16="http://schemas.microsoft.com/office/drawing/2014/chart" uri="{C3380CC4-5D6E-409C-BE32-E72D297353CC}">
              <c16:uniqueId val="{00000002-1CA4-4040-B480-877DD15FC03B}"/>
            </c:ext>
          </c:extLst>
        </c:ser>
        <c:ser>
          <c:idx val="3"/>
          <c:order val="3"/>
          <c:tx>
            <c:strRef>
              <c:f>Hoja1!$E$1</c:f>
              <c:strCache>
                <c:ptCount val="1"/>
                <c:pt idx="0">
                  <c:v>C.VALENCIANA</c:v>
                </c:pt>
              </c:strCache>
            </c:strRef>
          </c:tx>
          <c:spPr>
            <a:ln w="38100" cap="rnd">
              <a:solidFill>
                <a:srgbClr val="FF0000"/>
              </a:solidFill>
              <a:round/>
            </a:ln>
            <a:effectLst/>
          </c:spPr>
          <c:marker>
            <c:symbol val="none"/>
          </c:marker>
          <c:cat>
            <c:numRef>
              <c:f>Hoja1!$A$2:$A$23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Hoja1!$E$2:$E$23</c:f>
              <c:numCache>
                <c:formatCode>General</c:formatCode>
                <c:ptCount val="22"/>
                <c:pt idx="0">
                  <c:v>21.11</c:v>
                </c:pt>
                <c:pt idx="1">
                  <c:v>20.329999999999998</c:v>
                </c:pt>
                <c:pt idx="2">
                  <c:v>19.059999999999999</c:v>
                </c:pt>
                <c:pt idx="3">
                  <c:v>16.82</c:v>
                </c:pt>
                <c:pt idx="4">
                  <c:v>17.57</c:v>
                </c:pt>
                <c:pt idx="5">
                  <c:v>14.34</c:v>
                </c:pt>
                <c:pt idx="6">
                  <c:v>13.49</c:v>
                </c:pt>
                <c:pt idx="7">
                  <c:v>12.46</c:v>
                </c:pt>
                <c:pt idx="8">
                  <c:v>13.26</c:v>
                </c:pt>
                <c:pt idx="9">
                  <c:v>14.64</c:v>
                </c:pt>
                <c:pt idx="10">
                  <c:v>12.19</c:v>
                </c:pt>
                <c:pt idx="11">
                  <c:v>14.33</c:v>
                </c:pt>
                <c:pt idx="12">
                  <c:v>12.67</c:v>
                </c:pt>
                <c:pt idx="13">
                  <c:v>10.66</c:v>
                </c:pt>
                <c:pt idx="14">
                  <c:v>10.15</c:v>
                </c:pt>
                <c:pt idx="15">
                  <c:v>8.49</c:v>
                </c:pt>
                <c:pt idx="16">
                  <c:v>8.66</c:v>
                </c:pt>
                <c:pt idx="17">
                  <c:v>6.73</c:v>
                </c:pt>
                <c:pt idx="18">
                  <c:v>6.19</c:v>
                </c:pt>
                <c:pt idx="19">
                  <c:v>7.43</c:v>
                </c:pt>
                <c:pt idx="20">
                  <c:v>7.36</c:v>
                </c:pt>
                <c:pt idx="21">
                  <c:v>5.41</c:v>
                </c:pt>
              </c:numCache>
            </c:numRef>
          </c:val>
          <c:smooth val="0"/>
          <c:extLst>
            <c:ext xmlns:c16="http://schemas.microsoft.com/office/drawing/2014/chart" uri="{C3380CC4-5D6E-409C-BE32-E72D297353CC}">
              <c16:uniqueId val="{00000003-1CA4-4040-B480-877DD15FC03B}"/>
            </c:ext>
          </c:extLst>
        </c:ser>
        <c:ser>
          <c:idx val="4"/>
          <c:order val="4"/>
          <c:tx>
            <c:strRef>
              <c:f>Hoja1!$F$1</c:f>
              <c:strCache>
                <c:ptCount val="1"/>
                <c:pt idx="0">
                  <c:v>ESPAÑA</c:v>
                </c:pt>
              </c:strCache>
            </c:strRef>
          </c:tx>
          <c:spPr>
            <a:ln w="38100" cap="rnd">
              <a:solidFill>
                <a:schemeClr val="accent2">
                  <a:lumMod val="75000"/>
                </a:schemeClr>
              </a:solidFill>
              <a:round/>
            </a:ln>
            <a:effectLst/>
          </c:spPr>
          <c:marker>
            <c:symbol val="none"/>
          </c:marker>
          <c:dLbls>
            <c:dLbl>
              <c:idx val="0"/>
              <c:layout>
                <c:manualLayout>
                  <c:x val="-1.4245014245014376E-3"/>
                  <c:y val="-2.2448261287155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F62-45F7-AAEA-6DD018E30339}"/>
                </c:ext>
              </c:extLst>
            </c:dLbl>
            <c:dLbl>
              <c:idx val="1"/>
              <c:delete val="1"/>
              <c:extLst>
                <c:ext xmlns:c15="http://schemas.microsoft.com/office/drawing/2012/chart" uri="{CE6537A1-D6FC-4f65-9D91-7224C49458BB}"/>
                <c:ext xmlns:c16="http://schemas.microsoft.com/office/drawing/2014/chart" uri="{C3380CC4-5D6E-409C-BE32-E72D297353CC}">
                  <c16:uniqueId val="{00000000-6F62-45F7-AAEA-6DD018E30339}"/>
                </c:ext>
              </c:extLst>
            </c:dLbl>
            <c:dLbl>
              <c:idx val="2"/>
              <c:delete val="1"/>
              <c:extLst>
                <c:ext xmlns:c15="http://schemas.microsoft.com/office/drawing/2012/chart" uri="{CE6537A1-D6FC-4f65-9D91-7224C49458BB}"/>
                <c:ext xmlns:c16="http://schemas.microsoft.com/office/drawing/2014/chart" uri="{C3380CC4-5D6E-409C-BE32-E72D297353CC}">
                  <c16:uniqueId val="{00000001-6F62-45F7-AAEA-6DD018E30339}"/>
                </c:ext>
              </c:extLst>
            </c:dLbl>
            <c:dLbl>
              <c:idx val="3"/>
              <c:delete val="1"/>
              <c:extLst>
                <c:ext xmlns:c15="http://schemas.microsoft.com/office/drawing/2012/chart" uri="{CE6537A1-D6FC-4f65-9D91-7224C49458BB}"/>
                <c:ext xmlns:c16="http://schemas.microsoft.com/office/drawing/2014/chart" uri="{C3380CC4-5D6E-409C-BE32-E72D297353CC}">
                  <c16:uniqueId val="{00000002-6F62-45F7-AAEA-6DD018E30339}"/>
                </c:ext>
              </c:extLst>
            </c:dLbl>
            <c:dLbl>
              <c:idx val="4"/>
              <c:delete val="1"/>
              <c:extLst>
                <c:ext xmlns:c15="http://schemas.microsoft.com/office/drawing/2012/chart" uri="{CE6537A1-D6FC-4f65-9D91-7224C49458BB}"/>
                <c:ext xmlns:c16="http://schemas.microsoft.com/office/drawing/2014/chart" uri="{C3380CC4-5D6E-409C-BE32-E72D297353CC}">
                  <c16:uniqueId val="{00000003-6F62-45F7-AAEA-6DD018E30339}"/>
                </c:ext>
              </c:extLst>
            </c:dLbl>
            <c:dLbl>
              <c:idx val="5"/>
              <c:delete val="1"/>
              <c:extLst>
                <c:ext xmlns:c15="http://schemas.microsoft.com/office/drawing/2012/chart" uri="{CE6537A1-D6FC-4f65-9D91-7224C49458BB}"/>
                <c:ext xmlns:c16="http://schemas.microsoft.com/office/drawing/2014/chart" uri="{C3380CC4-5D6E-409C-BE32-E72D297353CC}">
                  <c16:uniqueId val="{00000004-6F62-45F7-AAEA-6DD018E30339}"/>
                </c:ext>
              </c:extLst>
            </c:dLbl>
            <c:dLbl>
              <c:idx val="6"/>
              <c:delete val="1"/>
              <c:extLst>
                <c:ext xmlns:c15="http://schemas.microsoft.com/office/drawing/2012/chart" uri="{CE6537A1-D6FC-4f65-9D91-7224C49458BB}"/>
                <c:ext xmlns:c16="http://schemas.microsoft.com/office/drawing/2014/chart" uri="{C3380CC4-5D6E-409C-BE32-E72D297353CC}">
                  <c16:uniqueId val="{00000006-6F62-45F7-AAEA-6DD018E30339}"/>
                </c:ext>
              </c:extLst>
            </c:dLbl>
            <c:dLbl>
              <c:idx val="7"/>
              <c:delete val="1"/>
              <c:extLst>
                <c:ext xmlns:c15="http://schemas.microsoft.com/office/drawing/2012/chart" uri="{CE6537A1-D6FC-4f65-9D91-7224C49458BB}"/>
                <c:ext xmlns:c16="http://schemas.microsoft.com/office/drawing/2014/chart" uri="{C3380CC4-5D6E-409C-BE32-E72D297353CC}">
                  <c16:uniqueId val="{00000005-6F62-45F7-AAEA-6DD018E30339}"/>
                </c:ext>
              </c:extLst>
            </c:dLbl>
            <c:dLbl>
              <c:idx val="8"/>
              <c:delete val="1"/>
              <c:extLst>
                <c:ext xmlns:c15="http://schemas.microsoft.com/office/drawing/2012/chart" uri="{CE6537A1-D6FC-4f65-9D91-7224C49458BB}"/>
                <c:ext xmlns:c16="http://schemas.microsoft.com/office/drawing/2014/chart" uri="{C3380CC4-5D6E-409C-BE32-E72D297353CC}">
                  <c16:uniqueId val="{00000007-6F62-45F7-AAEA-6DD018E30339}"/>
                </c:ext>
              </c:extLst>
            </c:dLbl>
            <c:dLbl>
              <c:idx val="9"/>
              <c:delete val="1"/>
              <c:extLst>
                <c:ext xmlns:c15="http://schemas.microsoft.com/office/drawing/2012/chart" uri="{CE6537A1-D6FC-4f65-9D91-7224C49458BB}"/>
                <c:ext xmlns:c16="http://schemas.microsoft.com/office/drawing/2014/chart" uri="{C3380CC4-5D6E-409C-BE32-E72D297353CC}">
                  <c16:uniqueId val="{00000008-6F62-45F7-AAEA-6DD018E30339}"/>
                </c:ext>
              </c:extLst>
            </c:dLbl>
            <c:dLbl>
              <c:idx val="10"/>
              <c:delete val="1"/>
              <c:extLst>
                <c:ext xmlns:c15="http://schemas.microsoft.com/office/drawing/2012/chart" uri="{CE6537A1-D6FC-4f65-9D91-7224C49458BB}"/>
                <c:ext xmlns:c16="http://schemas.microsoft.com/office/drawing/2014/chart" uri="{C3380CC4-5D6E-409C-BE32-E72D297353CC}">
                  <c16:uniqueId val="{00000009-6F62-45F7-AAEA-6DD018E30339}"/>
                </c:ext>
              </c:extLst>
            </c:dLbl>
            <c:dLbl>
              <c:idx val="11"/>
              <c:delete val="1"/>
              <c:extLst>
                <c:ext xmlns:c15="http://schemas.microsoft.com/office/drawing/2012/chart" uri="{CE6537A1-D6FC-4f65-9D91-7224C49458BB}"/>
                <c:ext xmlns:c16="http://schemas.microsoft.com/office/drawing/2014/chart" uri="{C3380CC4-5D6E-409C-BE32-E72D297353CC}">
                  <c16:uniqueId val="{0000000A-6F62-45F7-AAEA-6DD018E30339}"/>
                </c:ext>
              </c:extLst>
            </c:dLbl>
            <c:dLbl>
              <c:idx val="12"/>
              <c:delete val="1"/>
              <c:extLst>
                <c:ext xmlns:c15="http://schemas.microsoft.com/office/drawing/2012/chart" uri="{CE6537A1-D6FC-4f65-9D91-7224C49458BB}"/>
                <c:ext xmlns:c16="http://schemas.microsoft.com/office/drawing/2014/chart" uri="{C3380CC4-5D6E-409C-BE32-E72D297353CC}">
                  <c16:uniqueId val="{0000000B-6F62-45F7-AAEA-6DD018E30339}"/>
                </c:ext>
              </c:extLst>
            </c:dLbl>
            <c:dLbl>
              <c:idx val="13"/>
              <c:delete val="1"/>
              <c:extLst>
                <c:ext xmlns:c15="http://schemas.microsoft.com/office/drawing/2012/chart" uri="{CE6537A1-D6FC-4f65-9D91-7224C49458BB}"/>
                <c:ext xmlns:c16="http://schemas.microsoft.com/office/drawing/2014/chart" uri="{C3380CC4-5D6E-409C-BE32-E72D297353CC}">
                  <c16:uniqueId val="{0000000C-6F62-45F7-AAEA-6DD018E30339}"/>
                </c:ext>
              </c:extLst>
            </c:dLbl>
            <c:dLbl>
              <c:idx val="14"/>
              <c:delete val="1"/>
              <c:extLst>
                <c:ext xmlns:c15="http://schemas.microsoft.com/office/drawing/2012/chart" uri="{CE6537A1-D6FC-4f65-9D91-7224C49458BB}"/>
                <c:ext xmlns:c16="http://schemas.microsoft.com/office/drawing/2014/chart" uri="{C3380CC4-5D6E-409C-BE32-E72D297353CC}">
                  <c16:uniqueId val="{0000000D-6F62-45F7-AAEA-6DD018E30339}"/>
                </c:ext>
              </c:extLst>
            </c:dLbl>
            <c:dLbl>
              <c:idx val="15"/>
              <c:delete val="1"/>
              <c:extLst>
                <c:ext xmlns:c15="http://schemas.microsoft.com/office/drawing/2012/chart" uri="{CE6537A1-D6FC-4f65-9D91-7224C49458BB}"/>
                <c:ext xmlns:c16="http://schemas.microsoft.com/office/drawing/2014/chart" uri="{C3380CC4-5D6E-409C-BE32-E72D297353CC}">
                  <c16:uniqueId val="{0000000E-6F62-45F7-AAEA-6DD018E30339}"/>
                </c:ext>
              </c:extLst>
            </c:dLbl>
            <c:dLbl>
              <c:idx val="16"/>
              <c:delete val="1"/>
              <c:extLst>
                <c:ext xmlns:c15="http://schemas.microsoft.com/office/drawing/2012/chart" uri="{CE6537A1-D6FC-4f65-9D91-7224C49458BB}"/>
                <c:ext xmlns:c16="http://schemas.microsoft.com/office/drawing/2014/chart" uri="{C3380CC4-5D6E-409C-BE32-E72D297353CC}">
                  <c16:uniqueId val="{0000000F-6F62-45F7-AAEA-6DD018E30339}"/>
                </c:ext>
              </c:extLst>
            </c:dLbl>
            <c:dLbl>
              <c:idx val="17"/>
              <c:delete val="1"/>
              <c:extLst>
                <c:ext xmlns:c15="http://schemas.microsoft.com/office/drawing/2012/chart" uri="{CE6537A1-D6FC-4f65-9D91-7224C49458BB}"/>
                <c:ext xmlns:c16="http://schemas.microsoft.com/office/drawing/2014/chart" uri="{C3380CC4-5D6E-409C-BE32-E72D297353CC}">
                  <c16:uniqueId val="{00000010-6F62-45F7-AAEA-6DD018E30339}"/>
                </c:ext>
              </c:extLst>
            </c:dLbl>
            <c:dLbl>
              <c:idx val="18"/>
              <c:delete val="1"/>
              <c:extLst>
                <c:ext xmlns:c15="http://schemas.microsoft.com/office/drawing/2012/chart" uri="{CE6537A1-D6FC-4f65-9D91-7224C49458BB}"/>
                <c:ext xmlns:c16="http://schemas.microsoft.com/office/drawing/2014/chart" uri="{C3380CC4-5D6E-409C-BE32-E72D297353CC}">
                  <c16:uniqueId val="{00000011-6F62-45F7-AAEA-6DD018E30339}"/>
                </c:ext>
              </c:extLst>
            </c:dLbl>
            <c:dLbl>
              <c:idx val="19"/>
              <c:delete val="1"/>
              <c:extLst>
                <c:ext xmlns:c15="http://schemas.microsoft.com/office/drawing/2012/chart" uri="{CE6537A1-D6FC-4f65-9D91-7224C49458BB}"/>
                <c:ext xmlns:c16="http://schemas.microsoft.com/office/drawing/2014/chart" uri="{C3380CC4-5D6E-409C-BE32-E72D297353CC}">
                  <c16:uniqueId val="{00000012-6F62-45F7-AAEA-6DD018E30339}"/>
                </c:ext>
              </c:extLst>
            </c:dLbl>
            <c:dLbl>
              <c:idx val="20"/>
              <c:layout>
                <c:manualLayout>
                  <c:x val="3.5612535612535613E-2"/>
                  <c:y val="-1.1224130643577952E-2"/>
                </c:manualLayout>
              </c:layout>
              <c:tx>
                <c:rich>
                  <a:bodyPr/>
                  <a:lstStyle/>
                  <a:p>
                    <a:r>
                      <a:rPr lang="en-US" dirty="0"/>
                      <a:t>5,41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F62-45F7-AAEA-6DD018E30339}"/>
                </c:ext>
              </c:extLst>
            </c:dLbl>
            <c:dLbl>
              <c:idx val="21"/>
              <c:layout>
                <c:manualLayout>
                  <c:x val="-2.7065527065527169E-2"/>
                  <c:y val="4.629953890475906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t>4,42</a:t>
                    </a:r>
                  </a:p>
                  <a:p>
                    <a:pPr>
                      <a:defRPr/>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4.7421652421652423E-2"/>
                      <c:h val="4.9161692218871435E-2"/>
                    </c:manualLayout>
                  </c15:layout>
                </c:ext>
                <c:ext xmlns:c16="http://schemas.microsoft.com/office/drawing/2014/chart" uri="{C3380CC4-5D6E-409C-BE32-E72D297353CC}">
                  <c16:uniqueId val="{00000000-B4C1-45A0-87B3-830A42B2D4C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Hoja1!$F$2:$F$23</c:f>
              <c:numCache>
                <c:formatCode>General</c:formatCode>
                <c:ptCount val="22"/>
                <c:pt idx="0">
                  <c:v>23.57</c:v>
                </c:pt>
                <c:pt idx="1">
                  <c:v>22.67</c:v>
                </c:pt>
                <c:pt idx="2">
                  <c:v>21.05</c:v>
                </c:pt>
                <c:pt idx="3">
                  <c:v>17.79</c:v>
                </c:pt>
                <c:pt idx="4">
                  <c:v>18.829999999999998</c:v>
                </c:pt>
                <c:pt idx="5">
                  <c:v>18.079999999999998</c:v>
                </c:pt>
                <c:pt idx="6">
                  <c:v>15.59</c:v>
                </c:pt>
                <c:pt idx="7">
                  <c:v>16.420000000000002</c:v>
                </c:pt>
                <c:pt idx="8">
                  <c:v>12.49</c:v>
                </c:pt>
                <c:pt idx="9">
                  <c:v>14.74</c:v>
                </c:pt>
                <c:pt idx="10">
                  <c:v>13.81</c:v>
                </c:pt>
                <c:pt idx="11">
                  <c:v>14.81</c:v>
                </c:pt>
                <c:pt idx="12">
                  <c:v>14.3</c:v>
                </c:pt>
                <c:pt idx="13">
                  <c:v>10.37</c:v>
                </c:pt>
                <c:pt idx="14">
                  <c:v>11.16</c:v>
                </c:pt>
                <c:pt idx="15">
                  <c:v>9.84</c:v>
                </c:pt>
                <c:pt idx="16">
                  <c:v>7.52</c:v>
                </c:pt>
                <c:pt idx="17">
                  <c:v>8.14</c:v>
                </c:pt>
                <c:pt idx="18">
                  <c:v>7.33</c:v>
                </c:pt>
                <c:pt idx="19">
                  <c:v>7.28</c:v>
                </c:pt>
                <c:pt idx="20">
                  <c:v>6.09</c:v>
                </c:pt>
                <c:pt idx="21">
                  <c:v>4.42</c:v>
                </c:pt>
              </c:numCache>
            </c:numRef>
          </c:val>
          <c:smooth val="0"/>
          <c:extLst>
            <c:ext xmlns:c16="http://schemas.microsoft.com/office/drawing/2014/chart" uri="{C3380CC4-5D6E-409C-BE32-E72D297353CC}">
              <c16:uniqueId val="{00000004-1CA4-4040-B480-877DD15FC03B}"/>
            </c:ext>
          </c:extLst>
        </c:ser>
        <c:dLbls>
          <c:showLegendKey val="0"/>
          <c:showVal val="0"/>
          <c:showCatName val="0"/>
          <c:showSerName val="0"/>
          <c:showPercent val="0"/>
          <c:showBubbleSize val="0"/>
        </c:dLbls>
        <c:smooth val="0"/>
        <c:axId val="37734272"/>
        <c:axId val="37735808"/>
      </c:lineChart>
      <c:catAx>
        <c:axId val="3773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ES"/>
          </a:p>
        </c:txPr>
        <c:crossAx val="37735808"/>
        <c:crosses val="autoZero"/>
        <c:auto val="1"/>
        <c:lblAlgn val="ctr"/>
        <c:lblOffset val="100"/>
        <c:tickMarkSkip val="1"/>
        <c:noMultiLvlLbl val="0"/>
      </c:catAx>
      <c:valAx>
        <c:axId val="37735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7734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Hombres</c:v>
                </c:pt>
              </c:strCache>
            </c:strRef>
          </c:tx>
          <c:spPr>
            <a:ln w="28575" cap="rnd">
              <a:solidFill>
                <a:srgbClr val="C00000"/>
              </a:solidFill>
              <a:prstDash val="lg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488C-46D9-9422-9724D005069B}"/>
                </c:ext>
              </c:extLst>
            </c:dLbl>
            <c:dLbl>
              <c:idx val="2"/>
              <c:delete val="1"/>
              <c:extLst>
                <c:ext xmlns:c15="http://schemas.microsoft.com/office/drawing/2012/chart" uri="{CE6537A1-D6FC-4f65-9D91-7224C49458BB}"/>
                <c:ext xmlns:c16="http://schemas.microsoft.com/office/drawing/2014/chart" uri="{C3380CC4-5D6E-409C-BE32-E72D297353CC}">
                  <c16:uniqueId val="{00000001-488C-46D9-9422-9724D005069B}"/>
                </c:ext>
              </c:extLst>
            </c:dLbl>
            <c:dLbl>
              <c:idx val="3"/>
              <c:delete val="1"/>
              <c:extLst>
                <c:ext xmlns:c15="http://schemas.microsoft.com/office/drawing/2012/chart" uri="{CE6537A1-D6FC-4f65-9D91-7224C49458BB}"/>
                <c:ext xmlns:c16="http://schemas.microsoft.com/office/drawing/2014/chart" uri="{C3380CC4-5D6E-409C-BE32-E72D297353CC}">
                  <c16:uniqueId val="{00000002-488C-46D9-9422-9724D005069B}"/>
                </c:ext>
              </c:extLst>
            </c:dLbl>
            <c:dLbl>
              <c:idx val="4"/>
              <c:delete val="1"/>
              <c:extLst>
                <c:ext xmlns:c15="http://schemas.microsoft.com/office/drawing/2012/chart" uri="{CE6537A1-D6FC-4f65-9D91-7224C49458BB}"/>
                <c:ext xmlns:c16="http://schemas.microsoft.com/office/drawing/2014/chart" uri="{C3380CC4-5D6E-409C-BE32-E72D297353CC}">
                  <c16:uniqueId val="{00000003-488C-46D9-9422-9724D005069B}"/>
                </c:ext>
              </c:extLst>
            </c:dLbl>
            <c:dLbl>
              <c:idx val="5"/>
              <c:delete val="1"/>
              <c:extLst>
                <c:ext xmlns:c15="http://schemas.microsoft.com/office/drawing/2012/chart" uri="{CE6537A1-D6FC-4f65-9D91-7224C49458BB}"/>
                <c:ext xmlns:c16="http://schemas.microsoft.com/office/drawing/2014/chart" uri="{C3380CC4-5D6E-409C-BE32-E72D297353CC}">
                  <c16:uniqueId val="{00000004-488C-46D9-9422-9724D005069B}"/>
                </c:ext>
              </c:extLst>
            </c:dLbl>
            <c:dLbl>
              <c:idx val="6"/>
              <c:delete val="1"/>
              <c:extLst>
                <c:ext xmlns:c15="http://schemas.microsoft.com/office/drawing/2012/chart" uri="{CE6537A1-D6FC-4f65-9D91-7224C49458BB}"/>
                <c:ext xmlns:c16="http://schemas.microsoft.com/office/drawing/2014/chart" uri="{C3380CC4-5D6E-409C-BE32-E72D297353CC}">
                  <c16:uniqueId val="{00000005-488C-46D9-9422-9724D005069B}"/>
                </c:ext>
              </c:extLst>
            </c:dLbl>
            <c:dLbl>
              <c:idx val="7"/>
              <c:delete val="1"/>
              <c:extLst>
                <c:ext xmlns:c15="http://schemas.microsoft.com/office/drawing/2012/chart" uri="{CE6537A1-D6FC-4f65-9D91-7224C49458BB}"/>
                <c:ext xmlns:c16="http://schemas.microsoft.com/office/drawing/2014/chart" uri="{C3380CC4-5D6E-409C-BE32-E72D297353CC}">
                  <c16:uniqueId val="{00000006-488C-46D9-9422-9724D005069B}"/>
                </c:ext>
              </c:extLst>
            </c:dLbl>
            <c:dLbl>
              <c:idx val="8"/>
              <c:delete val="1"/>
              <c:extLst>
                <c:ext xmlns:c15="http://schemas.microsoft.com/office/drawing/2012/chart" uri="{CE6537A1-D6FC-4f65-9D91-7224C49458BB}"/>
                <c:ext xmlns:c16="http://schemas.microsoft.com/office/drawing/2014/chart" uri="{C3380CC4-5D6E-409C-BE32-E72D297353CC}">
                  <c16:uniqueId val="{00000007-488C-46D9-9422-9724D00506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0.00</c:formatCode>
                <c:ptCount val="10"/>
                <c:pt idx="0" formatCode="General">
                  <c:v>19.2</c:v>
                </c:pt>
                <c:pt idx="1">
                  <c:v>16.2</c:v>
                </c:pt>
                <c:pt idx="2">
                  <c:v>15.3</c:v>
                </c:pt>
                <c:pt idx="3">
                  <c:v>13.1</c:v>
                </c:pt>
                <c:pt idx="4">
                  <c:v>12.9</c:v>
                </c:pt>
                <c:pt idx="5">
                  <c:v>9.9</c:v>
                </c:pt>
                <c:pt idx="6">
                  <c:v>10.6</c:v>
                </c:pt>
                <c:pt idx="7">
                  <c:v>10.9</c:v>
                </c:pt>
                <c:pt idx="8">
                  <c:v>11.3</c:v>
                </c:pt>
                <c:pt idx="9">
                  <c:v>8.1999999999999993</c:v>
                </c:pt>
              </c:numCache>
            </c:numRef>
          </c:val>
          <c:smooth val="0"/>
          <c:extLst>
            <c:ext xmlns:c16="http://schemas.microsoft.com/office/drawing/2014/chart" uri="{C3380CC4-5D6E-409C-BE32-E72D297353CC}">
              <c16:uniqueId val="{00000000-1AFF-49FF-BC93-14E82E02AEA6}"/>
            </c:ext>
          </c:extLst>
        </c:ser>
        <c:ser>
          <c:idx val="1"/>
          <c:order val="1"/>
          <c:tx>
            <c:strRef>
              <c:f>Hoja1!$C$1</c:f>
              <c:strCache>
                <c:ptCount val="1"/>
                <c:pt idx="0">
                  <c:v>Mujeres</c:v>
                </c:pt>
              </c:strCache>
            </c:strRef>
          </c:tx>
          <c:spPr>
            <a:ln w="44450" cap="rnd">
              <a:solidFill>
                <a:srgbClr val="C00000"/>
              </a:solidFill>
              <a:prstDash val="sysDot"/>
              <a:round/>
            </a:ln>
            <a:effectLst/>
          </c:spPr>
          <c:marker>
            <c:symbol val="none"/>
          </c:marker>
          <c:dLbls>
            <c:dLbl>
              <c:idx val="0"/>
              <c:layout>
                <c:manualLayout>
                  <c:x val="-1.7094017094017096E-2"/>
                  <c:y val="4.770255523520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88C-46D9-9422-9724D005069B}"/>
                </c:ext>
              </c:extLst>
            </c:dLbl>
            <c:dLbl>
              <c:idx val="1"/>
              <c:delete val="1"/>
              <c:extLst>
                <c:ext xmlns:c15="http://schemas.microsoft.com/office/drawing/2012/chart" uri="{CE6537A1-D6FC-4f65-9D91-7224C49458BB}"/>
                <c:ext xmlns:c16="http://schemas.microsoft.com/office/drawing/2014/chart" uri="{C3380CC4-5D6E-409C-BE32-E72D297353CC}">
                  <c16:uniqueId val="{00000008-488C-46D9-9422-9724D005069B}"/>
                </c:ext>
              </c:extLst>
            </c:dLbl>
            <c:dLbl>
              <c:idx val="2"/>
              <c:delete val="1"/>
              <c:extLst>
                <c:ext xmlns:c15="http://schemas.microsoft.com/office/drawing/2012/chart" uri="{CE6537A1-D6FC-4f65-9D91-7224C49458BB}"/>
                <c:ext xmlns:c16="http://schemas.microsoft.com/office/drawing/2014/chart" uri="{C3380CC4-5D6E-409C-BE32-E72D297353CC}">
                  <c16:uniqueId val="{00000009-488C-46D9-9422-9724D005069B}"/>
                </c:ext>
              </c:extLst>
            </c:dLbl>
            <c:dLbl>
              <c:idx val="3"/>
              <c:delete val="1"/>
              <c:extLst>
                <c:ext xmlns:c15="http://schemas.microsoft.com/office/drawing/2012/chart" uri="{CE6537A1-D6FC-4f65-9D91-7224C49458BB}"/>
                <c:ext xmlns:c16="http://schemas.microsoft.com/office/drawing/2014/chart" uri="{C3380CC4-5D6E-409C-BE32-E72D297353CC}">
                  <c16:uniqueId val="{0000000A-488C-46D9-9422-9724D005069B}"/>
                </c:ext>
              </c:extLst>
            </c:dLbl>
            <c:dLbl>
              <c:idx val="4"/>
              <c:delete val="1"/>
              <c:extLst>
                <c:ext xmlns:c15="http://schemas.microsoft.com/office/drawing/2012/chart" uri="{CE6537A1-D6FC-4f65-9D91-7224C49458BB}"/>
                <c:ext xmlns:c16="http://schemas.microsoft.com/office/drawing/2014/chart" uri="{C3380CC4-5D6E-409C-BE32-E72D297353CC}">
                  <c16:uniqueId val="{0000000B-488C-46D9-9422-9724D005069B}"/>
                </c:ext>
              </c:extLst>
            </c:dLbl>
            <c:dLbl>
              <c:idx val="5"/>
              <c:delete val="1"/>
              <c:extLst>
                <c:ext xmlns:c15="http://schemas.microsoft.com/office/drawing/2012/chart" uri="{CE6537A1-D6FC-4f65-9D91-7224C49458BB}"/>
                <c:ext xmlns:c16="http://schemas.microsoft.com/office/drawing/2014/chart" uri="{C3380CC4-5D6E-409C-BE32-E72D297353CC}">
                  <c16:uniqueId val="{0000000C-488C-46D9-9422-9724D005069B}"/>
                </c:ext>
              </c:extLst>
            </c:dLbl>
            <c:dLbl>
              <c:idx val="6"/>
              <c:delete val="1"/>
              <c:extLst>
                <c:ext xmlns:c15="http://schemas.microsoft.com/office/drawing/2012/chart" uri="{CE6537A1-D6FC-4f65-9D91-7224C49458BB}"/>
                <c:ext xmlns:c16="http://schemas.microsoft.com/office/drawing/2014/chart" uri="{C3380CC4-5D6E-409C-BE32-E72D297353CC}">
                  <c16:uniqueId val="{0000000D-488C-46D9-9422-9724D005069B}"/>
                </c:ext>
              </c:extLst>
            </c:dLbl>
            <c:dLbl>
              <c:idx val="7"/>
              <c:delete val="1"/>
              <c:extLst>
                <c:ext xmlns:c15="http://schemas.microsoft.com/office/drawing/2012/chart" uri="{CE6537A1-D6FC-4f65-9D91-7224C49458BB}"/>
                <c:ext xmlns:c16="http://schemas.microsoft.com/office/drawing/2014/chart" uri="{C3380CC4-5D6E-409C-BE32-E72D297353CC}">
                  <c16:uniqueId val="{0000000E-488C-46D9-9422-9724D005069B}"/>
                </c:ext>
              </c:extLst>
            </c:dLbl>
            <c:dLbl>
              <c:idx val="8"/>
              <c:delete val="1"/>
              <c:extLst>
                <c:ext xmlns:c15="http://schemas.microsoft.com/office/drawing/2012/chart" uri="{CE6537A1-D6FC-4f65-9D91-7224C49458BB}"/>
                <c:ext xmlns:c16="http://schemas.microsoft.com/office/drawing/2014/chart" uri="{C3380CC4-5D6E-409C-BE32-E72D297353CC}">
                  <c16:uniqueId val="{0000000F-488C-46D9-9422-9724D00506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0.00</c:formatCode>
                <c:ptCount val="10"/>
                <c:pt idx="0" formatCode="General">
                  <c:v>10.4</c:v>
                </c:pt>
                <c:pt idx="1">
                  <c:v>10.199999999999999</c:v>
                </c:pt>
                <c:pt idx="2">
                  <c:v>8.6</c:v>
                </c:pt>
                <c:pt idx="3">
                  <c:v>6.8</c:v>
                </c:pt>
                <c:pt idx="4">
                  <c:v>7.2</c:v>
                </c:pt>
                <c:pt idx="5">
                  <c:v>6.7</c:v>
                </c:pt>
                <c:pt idx="6">
                  <c:v>6.3</c:v>
                </c:pt>
                <c:pt idx="7">
                  <c:v>6.6</c:v>
                </c:pt>
                <c:pt idx="8">
                  <c:v>5.5</c:v>
                </c:pt>
                <c:pt idx="9">
                  <c:v>4.5999999999999996</c:v>
                </c:pt>
              </c:numCache>
            </c:numRef>
          </c:val>
          <c:smooth val="0"/>
          <c:extLst>
            <c:ext xmlns:c16="http://schemas.microsoft.com/office/drawing/2014/chart" uri="{C3380CC4-5D6E-409C-BE32-E72D297353CC}">
              <c16:uniqueId val="{00000001-1AFF-49FF-BC93-14E82E02AEA6}"/>
            </c:ext>
          </c:extLst>
        </c:ser>
        <c:ser>
          <c:idx val="2"/>
          <c:order val="2"/>
          <c:tx>
            <c:strRef>
              <c:f>Hoja1!$D$1</c:f>
              <c:strCache>
                <c:ptCount val="1"/>
                <c:pt idx="0">
                  <c:v>C Valenciana</c:v>
                </c:pt>
              </c:strCache>
            </c:strRef>
          </c:tx>
          <c:spPr>
            <a:ln w="57150" cap="rnd">
              <a:solidFill>
                <a:schemeClr val="accent2"/>
              </a:solidFill>
              <a:round/>
            </a:ln>
            <a:effectLst/>
          </c:spPr>
          <c:marker>
            <c:symbol val="none"/>
          </c:marker>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Hoja1!$D$2:$D$11</c:f>
              <c:numCache>
                <c:formatCode>General</c:formatCode>
                <c:ptCount val="10"/>
                <c:pt idx="0">
                  <c:v>14.8</c:v>
                </c:pt>
                <c:pt idx="1">
                  <c:v>13.2</c:v>
                </c:pt>
                <c:pt idx="2">
                  <c:v>11.9</c:v>
                </c:pt>
                <c:pt idx="3">
                  <c:v>9.9</c:v>
                </c:pt>
                <c:pt idx="4">
                  <c:v>10</c:v>
                </c:pt>
                <c:pt idx="5">
                  <c:v>8.3000000000000007</c:v>
                </c:pt>
                <c:pt idx="6">
                  <c:v>8.4</c:v>
                </c:pt>
                <c:pt idx="7">
                  <c:v>8.6999999999999993</c:v>
                </c:pt>
                <c:pt idx="8">
                  <c:v>8.4</c:v>
                </c:pt>
                <c:pt idx="9">
                  <c:v>6.4</c:v>
                </c:pt>
              </c:numCache>
            </c:numRef>
          </c:val>
          <c:smooth val="0"/>
          <c:extLst>
            <c:ext xmlns:c16="http://schemas.microsoft.com/office/drawing/2014/chart" uri="{C3380CC4-5D6E-409C-BE32-E72D297353CC}">
              <c16:uniqueId val="{00000003-1AFF-49FF-BC93-14E82E02AEA6}"/>
            </c:ext>
          </c:extLst>
        </c:ser>
        <c:dLbls>
          <c:showLegendKey val="0"/>
          <c:showVal val="0"/>
          <c:showCatName val="0"/>
          <c:showSerName val="0"/>
          <c:showPercent val="0"/>
          <c:showBubbleSize val="0"/>
        </c:dLbls>
        <c:smooth val="0"/>
        <c:axId val="38516608"/>
        <c:axId val="38518144"/>
      </c:lineChart>
      <c:catAx>
        <c:axId val="3851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518144"/>
        <c:crosses val="autoZero"/>
        <c:auto val="1"/>
        <c:lblAlgn val="ctr"/>
        <c:lblOffset val="100"/>
        <c:noMultiLvlLbl val="0"/>
      </c:catAx>
      <c:valAx>
        <c:axId val="3851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516608"/>
        <c:crosses val="autoZero"/>
        <c:crossBetween val="between"/>
        <c:majorUnit val="3"/>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TB PULMONAR</c:v>
                </c:pt>
              </c:strCache>
            </c:strRef>
          </c:tx>
          <c:spPr>
            <a:solidFill>
              <a:srgbClr val="C00000"/>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FB96-4133-8BB9-7FE79FD7479D}"/>
                </c:ext>
              </c:extLst>
            </c:dLbl>
            <c:dLbl>
              <c:idx val="2"/>
              <c:delete val="1"/>
              <c:extLst>
                <c:ext xmlns:c15="http://schemas.microsoft.com/office/drawing/2012/chart" uri="{CE6537A1-D6FC-4f65-9D91-7224C49458BB}"/>
                <c:ext xmlns:c16="http://schemas.microsoft.com/office/drawing/2014/chart" uri="{C3380CC4-5D6E-409C-BE32-E72D297353CC}">
                  <c16:uniqueId val="{00000001-FB96-4133-8BB9-7FE79FD7479D}"/>
                </c:ext>
              </c:extLst>
            </c:dLbl>
            <c:dLbl>
              <c:idx val="3"/>
              <c:delete val="1"/>
              <c:extLst>
                <c:ext xmlns:c15="http://schemas.microsoft.com/office/drawing/2012/chart" uri="{CE6537A1-D6FC-4f65-9D91-7224C49458BB}"/>
                <c:ext xmlns:c16="http://schemas.microsoft.com/office/drawing/2014/chart" uri="{C3380CC4-5D6E-409C-BE32-E72D297353CC}">
                  <c16:uniqueId val="{00000002-FB96-4133-8BB9-7FE79FD7479D}"/>
                </c:ext>
              </c:extLst>
            </c:dLbl>
            <c:dLbl>
              <c:idx val="4"/>
              <c:delete val="1"/>
              <c:extLst>
                <c:ext xmlns:c15="http://schemas.microsoft.com/office/drawing/2012/chart" uri="{CE6537A1-D6FC-4f65-9D91-7224C49458BB}"/>
                <c:ext xmlns:c16="http://schemas.microsoft.com/office/drawing/2014/chart" uri="{C3380CC4-5D6E-409C-BE32-E72D297353CC}">
                  <c16:uniqueId val="{00000003-FB96-4133-8BB9-7FE79FD7479D}"/>
                </c:ext>
              </c:extLst>
            </c:dLbl>
            <c:dLbl>
              <c:idx val="5"/>
              <c:delete val="1"/>
              <c:extLst>
                <c:ext xmlns:c15="http://schemas.microsoft.com/office/drawing/2012/chart" uri="{CE6537A1-D6FC-4f65-9D91-7224C49458BB}"/>
                <c:ext xmlns:c16="http://schemas.microsoft.com/office/drawing/2014/chart" uri="{C3380CC4-5D6E-409C-BE32-E72D297353CC}">
                  <c16:uniqueId val="{00000004-FB96-4133-8BB9-7FE79FD7479D}"/>
                </c:ext>
              </c:extLst>
            </c:dLbl>
            <c:dLbl>
              <c:idx val="6"/>
              <c:delete val="1"/>
              <c:extLst>
                <c:ext xmlns:c15="http://schemas.microsoft.com/office/drawing/2012/chart" uri="{CE6537A1-D6FC-4f65-9D91-7224C49458BB}"/>
                <c:ext xmlns:c16="http://schemas.microsoft.com/office/drawing/2014/chart" uri="{C3380CC4-5D6E-409C-BE32-E72D297353CC}">
                  <c16:uniqueId val="{00000005-FB96-4133-8BB9-7FE79FD7479D}"/>
                </c:ext>
              </c:extLst>
            </c:dLbl>
            <c:dLbl>
              <c:idx val="7"/>
              <c:delete val="1"/>
              <c:extLst>
                <c:ext xmlns:c15="http://schemas.microsoft.com/office/drawing/2012/chart" uri="{CE6537A1-D6FC-4f65-9D91-7224C49458BB}"/>
                <c:ext xmlns:c16="http://schemas.microsoft.com/office/drawing/2014/chart" uri="{C3380CC4-5D6E-409C-BE32-E72D297353CC}">
                  <c16:uniqueId val="{00000006-FB96-4133-8BB9-7FE79FD7479D}"/>
                </c:ext>
              </c:extLst>
            </c:dLbl>
            <c:dLbl>
              <c:idx val="8"/>
              <c:delete val="1"/>
              <c:extLst>
                <c:ext xmlns:c15="http://schemas.microsoft.com/office/drawing/2012/chart" uri="{CE6537A1-D6FC-4f65-9D91-7224C49458BB}"/>
                <c:ext xmlns:c16="http://schemas.microsoft.com/office/drawing/2014/chart" uri="{C3380CC4-5D6E-409C-BE32-E72D297353CC}">
                  <c16:uniqueId val="{00000007-FB96-4133-8BB9-7FE79FD747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0">
                  <c:v>10.3</c:v>
                </c:pt>
                <c:pt idx="1">
                  <c:v>9.1</c:v>
                </c:pt>
                <c:pt idx="2">
                  <c:v>9</c:v>
                </c:pt>
                <c:pt idx="3">
                  <c:v>7.3</c:v>
                </c:pt>
                <c:pt idx="4">
                  <c:v>7.1</c:v>
                </c:pt>
                <c:pt idx="5">
                  <c:v>5.9</c:v>
                </c:pt>
                <c:pt idx="6">
                  <c:v>6.2</c:v>
                </c:pt>
                <c:pt idx="7">
                  <c:v>6.6</c:v>
                </c:pt>
                <c:pt idx="8">
                  <c:v>6.4</c:v>
                </c:pt>
                <c:pt idx="9">
                  <c:v>4.9000000000000004</c:v>
                </c:pt>
              </c:numCache>
            </c:numRef>
          </c:val>
          <c:extLst>
            <c:ext xmlns:c16="http://schemas.microsoft.com/office/drawing/2014/chart" uri="{C3380CC4-5D6E-409C-BE32-E72D297353CC}">
              <c16:uniqueId val="{00000000-668D-4BC6-99F5-251CB422F987}"/>
            </c:ext>
          </c:extLst>
        </c:ser>
        <c:ser>
          <c:idx val="1"/>
          <c:order val="1"/>
          <c:tx>
            <c:strRef>
              <c:f>Hoja1!$C$1</c:f>
              <c:strCache>
                <c:ptCount val="1"/>
                <c:pt idx="0">
                  <c:v>TB EXTRAPULMONAR</c:v>
                </c:pt>
              </c:strCache>
            </c:strRef>
          </c:tx>
          <c:spPr>
            <a:solidFill>
              <a:schemeClr val="accent2"/>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8-FB96-4133-8BB9-7FE79FD7479D}"/>
                </c:ext>
              </c:extLst>
            </c:dLbl>
            <c:dLbl>
              <c:idx val="2"/>
              <c:delete val="1"/>
              <c:extLst>
                <c:ext xmlns:c15="http://schemas.microsoft.com/office/drawing/2012/chart" uri="{CE6537A1-D6FC-4f65-9D91-7224C49458BB}"/>
                <c:ext xmlns:c16="http://schemas.microsoft.com/office/drawing/2014/chart" uri="{C3380CC4-5D6E-409C-BE32-E72D297353CC}">
                  <c16:uniqueId val="{00000009-FB96-4133-8BB9-7FE79FD7479D}"/>
                </c:ext>
              </c:extLst>
            </c:dLbl>
            <c:dLbl>
              <c:idx val="3"/>
              <c:delete val="1"/>
              <c:extLst>
                <c:ext xmlns:c15="http://schemas.microsoft.com/office/drawing/2012/chart" uri="{CE6537A1-D6FC-4f65-9D91-7224C49458BB}"/>
                <c:ext xmlns:c16="http://schemas.microsoft.com/office/drawing/2014/chart" uri="{C3380CC4-5D6E-409C-BE32-E72D297353CC}">
                  <c16:uniqueId val="{0000000A-FB96-4133-8BB9-7FE79FD7479D}"/>
                </c:ext>
              </c:extLst>
            </c:dLbl>
            <c:dLbl>
              <c:idx val="4"/>
              <c:delete val="1"/>
              <c:extLst>
                <c:ext xmlns:c15="http://schemas.microsoft.com/office/drawing/2012/chart" uri="{CE6537A1-D6FC-4f65-9D91-7224C49458BB}"/>
                <c:ext xmlns:c16="http://schemas.microsoft.com/office/drawing/2014/chart" uri="{C3380CC4-5D6E-409C-BE32-E72D297353CC}">
                  <c16:uniqueId val="{0000000B-FB96-4133-8BB9-7FE79FD7479D}"/>
                </c:ext>
              </c:extLst>
            </c:dLbl>
            <c:dLbl>
              <c:idx val="5"/>
              <c:delete val="1"/>
              <c:extLst>
                <c:ext xmlns:c15="http://schemas.microsoft.com/office/drawing/2012/chart" uri="{CE6537A1-D6FC-4f65-9D91-7224C49458BB}"/>
                <c:ext xmlns:c16="http://schemas.microsoft.com/office/drawing/2014/chart" uri="{C3380CC4-5D6E-409C-BE32-E72D297353CC}">
                  <c16:uniqueId val="{0000000C-FB96-4133-8BB9-7FE79FD7479D}"/>
                </c:ext>
              </c:extLst>
            </c:dLbl>
            <c:dLbl>
              <c:idx val="6"/>
              <c:delete val="1"/>
              <c:extLst>
                <c:ext xmlns:c15="http://schemas.microsoft.com/office/drawing/2012/chart" uri="{CE6537A1-D6FC-4f65-9D91-7224C49458BB}"/>
                <c:ext xmlns:c16="http://schemas.microsoft.com/office/drawing/2014/chart" uri="{C3380CC4-5D6E-409C-BE32-E72D297353CC}">
                  <c16:uniqueId val="{0000000D-FB96-4133-8BB9-7FE79FD7479D}"/>
                </c:ext>
              </c:extLst>
            </c:dLbl>
            <c:dLbl>
              <c:idx val="7"/>
              <c:delete val="1"/>
              <c:extLst>
                <c:ext xmlns:c15="http://schemas.microsoft.com/office/drawing/2012/chart" uri="{CE6537A1-D6FC-4f65-9D91-7224C49458BB}"/>
                <c:ext xmlns:c16="http://schemas.microsoft.com/office/drawing/2014/chart" uri="{C3380CC4-5D6E-409C-BE32-E72D297353CC}">
                  <c16:uniqueId val="{0000000E-FB96-4133-8BB9-7FE79FD7479D}"/>
                </c:ext>
              </c:extLst>
            </c:dLbl>
            <c:dLbl>
              <c:idx val="8"/>
              <c:delete val="1"/>
              <c:extLst>
                <c:ext xmlns:c15="http://schemas.microsoft.com/office/drawing/2012/chart" uri="{CE6537A1-D6FC-4f65-9D91-7224C49458BB}"/>
                <c:ext xmlns:c16="http://schemas.microsoft.com/office/drawing/2014/chart" uri="{C3380CC4-5D6E-409C-BE32-E72D297353CC}">
                  <c16:uniqueId val="{0000000F-FB96-4133-8BB9-7FE79FD747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General</c:formatCode>
                <c:ptCount val="10"/>
                <c:pt idx="0">
                  <c:v>4.5</c:v>
                </c:pt>
                <c:pt idx="1">
                  <c:v>4.0999999999999996</c:v>
                </c:pt>
                <c:pt idx="2">
                  <c:v>2.9</c:v>
                </c:pt>
                <c:pt idx="3">
                  <c:v>2.6</c:v>
                </c:pt>
                <c:pt idx="4">
                  <c:v>2.9</c:v>
                </c:pt>
                <c:pt idx="5">
                  <c:v>2.2999999999999998</c:v>
                </c:pt>
                <c:pt idx="6">
                  <c:v>2.2000000000000002</c:v>
                </c:pt>
                <c:pt idx="7">
                  <c:v>2.1</c:v>
                </c:pt>
                <c:pt idx="8">
                  <c:v>2</c:v>
                </c:pt>
                <c:pt idx="9">
                  <c:v>1.5</c:v>
                </c:pt>
              </c:numCache>
            </c:numRef>
          </c:val>
          <c:extLst>
            <c:ext xmlns:c16="http://schemas.microsoft.com/office/drawing/2014/chart" uri="{C3380CC4-5D6E-409C-BE32-E72D297353CC}">
              <c16:uniqueId val="{00000001-668D-4BC6-99F5-251CB422F987}"/>
            </c:ext>
          </c:extLst>
        </c:ser>
        <c:dLbls>
          <c:showLegendKey val="0"/>
          <c:showVal val="0"/>
          <c:showCatName val="0"/>
          <c:showSerName val="0"/>
          <c:showPercent val="0"/>
          <c:showBubbleSize val="0"/>
        </c:dLbls>
        <c:gapWidth val="119"/>
        <c:axId val="38269312"/>
        <c:axId val="38270848"/>
      </c:barChart>
      <c:catAx>
        <c:axId val="3826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270848"/>
        <c:crosses val="autoZero"/>
        <c:auto val="1"/>
        <c:lblAlgn val="ctr"/>
        <c:lblOffset val="100"/>
        <c:noMultiLvlLbl val="0"/>
      </c:catAx>
      <c:valAx>
        <c:axId val="38270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26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TOTAL</c:v>
                </c:pt>
              </c:strCache>
            </c:strRef>
          </c:tx>
          <c:spPr>
            <a:ln w="50800" cap="rnd">
              <a:solidFill>
                <a:srgbClr val="0033CC"/>
              </a:solidFill>
              <a:round/>
            </a:ln>
            <a:effectLst/>
          </c:spPr>
          <c:marker>
            <c:symbol val="none"/>
          </c:marker>
          <c:dLbls>
            <c:dLbl>
              <c:idx val="0"/>
              <c:layout>
                <c:manualLayout>
                  <c:x val="-5.6980056980056981E-2"/>
                  <c:y val="8.41809798268346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919-492A-AC84-E9A92C87D78B}"/>
                </c:ext>
              </c:extLst>
            </c:dLbl>
            <c:dLbl>
              <c:idx val="1"/>
              <c:delete val="1"/>
              <c:extLst>
                <c:ext xmlns:c15="http://schemas.microsoft.com/office/drawing/2012/chart" uri="{CE6537A1-D6FC-4f65-9D91-7224C49458BB}"/>
                <c:ext xmlns:c16="http://schemas.microsoft.com/office/drawing/2014/chart" uri="{C3380CC4-5D6E-409C-BE32-E72D297353CC}">
                  <c16:uniqueId val="{00000012-2919-492A-AC84-E9A92C87D78B}"/>
                </c:ext>
              </c:extLst>
            </c:dLbl>
            <c:dLbl>
              <c:idx val="2"/>
              <c:delete val="1"/>
              <c:extLst>
                <c:ext xmlns:c15="http://schemas.microsoft.com/office/drawing/2012/chart" uri="{CE6537A1-D6FC-4f65-9D91-7224C49458BB}"/>
                <c:ext xmlns:c16="http://schemas.microsoft.com/office/drawing/2014/chart" uri="{C3380CC4-5D6E-409C-BE32-E72D297353CC}">
                  <c16:uniqueId val="{00000013-2919-492A-AC84-E9A92C87D78B}"/>
                </c:ext>
              </c:extLst>
            </c:dLbl>
            <c:dLbl>
              <c:idx val="3"/>
              <c:delete val="1"/>
              <c:extLst>
                <c:ext xmlns:c15="http://schemas.microsoft.com/office/drawing/2012/chart" uri="{CE6537A1-D6FC-4f65-9D91-7224C49458BB}"/>
                <c:ext xmlns:c16="http://schemas.microsoft.com/office/drawing/2014/chart" uri="{C3380CC4-5D6E-409C-BE32-E72D297353CC}">
                  <c16:uniqueId val="{00000014-2919-492A-AC84-E9A92C87D78B}"/>
                </c:ext>
              </c:extLst>
            </c:dLbl>
            <c:dLbl>
              <c:idx val="4"/>
              <c:delete val="1"/>
              <c:extLst>
                <c:ext xmlns:c15="http://schemas.microsoft.com/office/drawing/2012/chart" uri="{CE6537A1-D6FC-4f65-9D91-7224C49458BB}"/>
                <c:ext xmlns:c16="http://schemas.microsoft.com/office/drawing/2014/chart" uri="{C3380CC4-5D6E-409C-BE32-E72D297353CC}">
                  <c16:uniqueId val="{00000015-2919-492A-AC84-E9A92C87D78B}"/>
                </c:ext>
              </c:extLst>
            </c:dLbl>
            <c:dLbl>
              <c:idx val="5"/>
              <c:delete val="1"/>
              <c:extLst>
                <c:ext xmlns:c15="http://schemas.microsoft.com/office/drawing/2012/chart" uri="{CE6537A1-D6FC-4f65-9D91-7224C49458BB}"/>
                <c:ext xmlns:c16="http://schemas.microsoft.com/office/drawing/2014/chart" uri="{C3380CC4-5D6E-409C-BE32-E72D297353CC}">
                  <c16:uniqueId val="{00000016-2919-492A-AC84-E9A92C87D78B}"/>
                </c:ext>
              </c:extLst>
            </c:dLbl>
            <c:dLbl>
              <c:idx val="6"/>
              <c:delete val="1"/>
              <c:extLst>
                <c:ext xmlns:c15="http://schemas.microsoft.com/office/drawing/2012/chart" uri="{CE6537A1-D6FC-4f65-9D91-7224C49458BB}"/>
                <c:ext xmlns:c16="http://schemas.microsoft.com/office/drawing/2014/chart" uri="{C3380CC4-5D6E-409C-BE32-E72D297353CC}">
                  <c16:uniqueId val="{00000017-2919-492A-AC84-E9A92C87D78B}"/>
                </c:ext>
              </c:extLst>
            </c:dLbl>
            <c:dLbl>
              <c:idx val="7"/>
              <c:delete val="1"/>
              <c:extLst>
                <c:ext xmlns:c15="http://schemas.microsoft.com/office/drawing/2012/chart" uri="{CE6537A1-D6FC-4f65-9D91-7224C49458BB}"/>
                <c:ext xmlns:c16="http://schemas.microsoft.com/office/drawing/2014/chart" uri="{C3380CC4-5D6E-409C-BE32-E72D297353CC}">
                  <c16:uniqueId val="{00000018-2919-492A-AC84-E9A92C87D78B}"/>
                </c:ext>
              </c:extLst>
            </c:dLbl>
            <c:dLbl>
              <c:idx val="8"/>
              <c:delete val="1"/>
              <c:extLst>
                <c:ext xmlns:c15="http://schemas.microsoft.com/office/drawing/2012/chart" uri="{CE6537A1-D6FC-4f65-9D91-7224C49458BB}"/>
                <c:ext xmlns:c16="http://schemas.microsoft.com/office/drawing/2014/chart" uri="{C3380CC4-5D6E-409C-BE32-E72D297353CC}">
                  <c16:uniqueId val="{00000019-2919-492A-AC84-E9A92C87D7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0">
                  <c:v>39.4</c:v>
                </c:pt>
                <c:pt idx="1">
                  <c:v>39.9</c:v>
                </c:pt>
                <c:pt idx="2">
                  <c:v>41.8</c:v>
                </c:pt>
                <c:pt idx="3">
                  <c:v>42.1</c:v>
                </c:pt>
                <c:pt idx="4">
                  <c:v>39.9</c:v>
                </c:pt>
                <c:pt idx="5">
                  <c:v>45.9</c:v>
                </c:pt>
                <c:pt idx="6">
                  <c:v>45.2</c:v>
                </c:pt>
                <c:pt idx="7">
                  <c:v>44.8</c:v>
                </c:pt>
                <c:pt idx="8">
                  <c:v>46.1</c:v>
                </c:pt>
                <c:pt idx="9">
                  <c:v>45.9</c:v>
                </c:pt>
              </c:numCache>
            </c:numRef>
          </c:val>
          <c:smooth val="0"/>
          <c:extLst>
            <c:ext xmlns:c16="http://schemas.microsoft.com/office/drawing/2014/chart" uri="{C3380CC4-5D6E-409C-BE32-E72D297353CC}">
              <c16:uniqueId val="{00000000-5189-4016-A746-60E8CA168D99}"/>
            </c:ext>
          </c:extLst>
        </c:ser>
        <c:ser>
          <c:idx val="1"/>
          <c:order val="1"/>
          <c:tx>
            <c:strRef>
              <c:f>Hoja1!$C$1</c:f>
              <c:strCache>
                <c:ptCount val="1"/>
                <c:pt idx="0">
                  <c:v>Hombres</c:v>
                </c:pt>
              </c:strCache>
            </c:strRef>
          </c:tx>
          <c:spPr>
            <a:ln w="28575" cap="rnd">
              <a:solidFill>
                <a:srgbClr val="C00000"/>
              </a:solidFill>
              <a:prstDash val="dash"/>
              <a:round/>
            </a:ln>
            <a:effectLst/>
          </c:spPr>
          <c:marker>
            <c:symbol val="none"/>
          </c:marker>
          <c:dLbls>
            <c:dLbl>
              <c:idx val="0"/>
              <c:layout>
                <c:manualLayout>
                  <c:x val="-5.698005698005698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919-492A-AC84-E9A92C87D78B}"/>
                </c:ext>
              </c:extLst>
            </c:dLbl>
            <c:dLbl>
              <c:idx val="1"/>
              <c:delete val="1"/>
              <c:extLst>
                <c:ext xmlns:c15="http://schemas.microsoft.com/office/drawing/2012/chart" uri="{CE6537A1-D6FC-4f65-9D91-7224C49458BB}"/>
                <c:ext xmlns:c16="http://schemas.microsoft.com/office/drawing/2014/chart" uri="{C3380CC4-5D6E-409C-BE32-E72D297353CC}">
                  <c16:uniqueId val="{00000002-2919-492A-AC84-E9A92C87D78B}"/>
                </c:ext>
              </c:extLst>
            </c:dLbl>
            <c:dLbl>
              <c:idx val="2"/>
              <c:delete val="1"/>
              <c:extLst>
                <c:ext xmlns:c15="http://schemas.microsoft.com/office/drawing/2012/chart" uri="{CE6537A1-D6FC-4f65-9D91-7224C49458BB}"/>
                <c:ext xmlns:c16="http://schemas.microsoft.com/office/drawing/2014/chart" uri="{C3380CC4-5D6E-409C-BE32-E72D297353CC}">
                  <c16:uniqueId val="{00000003-2919-492A-AC84-E9A92C87D78B}"/>
                </c:ext>
              </c:extLst>
            </c:dLbl>
            <c:dLbl>
              <c:idx val="3"/>
              <c:delete val="1"/>
              <c:extLst>
                <c:ext xmlns:c15="http://schemas.microsoft.com/office/drawing/2012/chart" uri="{CE6537A1-D6FC-4f65-9D91-7224C49458BB}"/>
                <c:ext xmlns:c16="http://schemas.microsoft.com/office/drawing/2014/chart" uri="{C3380CC4-5D6E-409C-BE32-E72D297353CC}">
                  <c16:uniqueId val="{00000004-2919-492A-AC84-E9A92C87D78B}"/>
                </c:ext>
              </c:extLst>
            </c:dLbl>
            <c:dLbl>
              <c:idx val="4"/>
              <c:delete val="1"/>
              <c:extLst>
                <c:ext xmlns:c15="http://schemas.microsoft.com/office/drawing/2012/chart" uri="{CE6537A1-D6FC-4f65-9D91-7224C49458BB}"/>
                <c:ext xmlns:c16="http://schemas.microsoft.com/office/drawing/2014/chart" uri="{C3380CC4-5D6E-409C-BE32-E72D297353CC}">
                  <c16:uniqueId val="{00000005-2919-492A-AC84-E9A92C87D78B}"/>
                </c:ext>
              </c:extLst>
            </c:dLbl>
            <c:dLbl>
              <c:idx val="5"/>
              <c:delete val="1"/>
              <c:extLst>
                <c:ext xmlns:c15="http://schemas.microsoft.com/office/drawing/2012/chart" uri="{CE6537A1-D6FC-4f65-9D91-7224C49458BB}"/>
                <c:ext xmlns:c16="http://schemas.microsoft.com/office/drawing/2014/chart" uri="{C3380CC4-5D6E-409C-BE32-E72D297353CC}">
                  <c16:uniqueId val="{00000006-2919-492A-AC84-E9A92C87D78B}"/>
                </c:ext>
              </c:extLst>
            </c:dLbl>
            <c:dLbl>
              <c:idx val="6"/>
              <c:delete val="1"/>
              <c:extLst>
                <c:ext xmlns:c15="http://schemas.microsoft.com/office/drawing/2012/chart" uri="{CE6537A1-D6FC-4f65-9D91-7224C49458BB}"/>
                <c:ext xmlns:c16="http://schemas.microsoft.com/office/drawing/2014/chart" uri="{C3380CC4-5D6E-409C-BE32-E72D297353CC}">
                  <c16:uniqueId val="{00000007-2919-492A-AC84-E9A92C87D78B}"/>
                </c:ext>
              </c:extLst>
            </c:dLbl>
            <c:dLbl>
              <c:idx val="7"/>
              <c:delete val="1"/>
              <c:extLst>
                <c:ext xmlns:c15="http://schemas.microsoft.com/office/drawing/2012/chart" uri="{CE6537A1-D6FC-4f65-9D91-7224C49458BB}"/>
                <c:ext xmlns:c16="http://schemas.microsoft.com/office/drawing/2014/chart" uri="{C3380CC4-5D6E-409C-BE32-E72D297353CC}">
                  <c16:uniqueId val="{00000008-2919-492A-AC84-E9A92C87D78B}"/>
                </c:ext>
              </c:extLst>
            </c:dLbl>
            <c:dLbl>
              <c:idx val="8"/>
              <c:delete val="1"/>
              <c:extLst>
                <c:ext xmlns:c15="http://schemas.microsoft.com/office/drawing/2012/chart" uri="{CE6537A1-D6FC-4f65-9D91-7224C49458BB}"/>
                <c:ext xmlns:c16="http://schemas.microsoft.com/office/drawing/2014/chart" uri="{C3380CC4-5D6E-409C-BE32-E72D297353CC}">
                  <c16:uniqueId val="{00000009-2919-492A-AC84-E9A92C87D7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Hoja1!$C$2:$C$11</c:f>
              <c:numCache>
                <c:formatCode>General</c:formatCode>
                <c:ptCount val="10"/>
                <c:pt idx="0">
                  <c:v>40.799999999999997</c:v>
                </c:pt>
                <c:pt idx="1">
                  <c:v>42.1</c:v>
                </c:pt>
                <c:pt idx="2">
                  <c:v>44</c:v>
                </c:pt>
                <c:pt idx="3">
                  <c:v>44.6</c:v>
                </c:pt>
                <c:pt idx="4">
                  <c:v>41.1</c:v>
                </c:pt>
                <c:pt idx="5">
                  <c:v>50.9</c:v>
                </c:pt>
                <c:pt idx="6">
                  <c:v>46.6</c:v>
                </c:pt>
                <c:pt idx="7">
                  <c:v>46.8</c:v>
                </c:pt>
                <c:pt idx="8">
                  <c:v>48</c:v>
                </c:pt>
                <c:pt idx="9">
                  <c:v>47</c:v>
                </c:pt>
              </c:numCache>
            </c:numRef>
          </c:val>
          <c:smooth val="0"/>
          <c:extLst>
            <c:ext xmlns:c16="http://schemas.microsoft.com/office/drawing/2014/chart" uri="{C3380CC4-5D6E-409C-BE32-E72D297353CC}">
              <c16:uniqueId val="{00000001-5189-4016-A746-60E8CA168D99}"/>
            </c:ext>
          </c:extLst>
        </c:ser>
        <c:ser>
          <c:idx val="2"/>
          <c:order val="2"/>
          <c:tx>
            <c:strRef>
              <c:f>Hoja1!$D$1</c:f>
              <c:strCache>
                <c:ptCount val="1"/>
                <c:pt idx="0">
                  <c:v>Mujeres</c:v>
                </c:pt>
              </c:strCache>
            </c:strRef>
          </c:tx>
          <c:spPr>
            <a:ln w="44450" cap="rnd">
              <a:solidFill>
                <a:srgbClr val="C00000"/>
              </a:solidFill>
              <a:prstDash val="sysDot"/>
              <a:round/>
            </a:ln>
            <a:effectLst/>
          </c:spPr>
          <c:marker>
            <c:symbol val="none"/>
          </c:marker>
          <c:dLbls>
            <c:dLbl>
              <c:idx val="0"/>
              <c:layout>
                <c:manualLayout>
                  <c:x val="-5.6980056980056981E-2"/>
                  <c:y val="-5.61206532178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919-492A-AC84-E9A92C87D78B}"/>
                </c:ext>
              </c:extLst>
            </c:dLbl>
            <c:dLbl>
              <c:idx val="1"/>
              <c:delete val="1"/>
              <c:extLst>
                <c:ext xmlns:c15="http://schemas.microsoft.com/office/drawing/2012/chart" uri="{CE6537A1-D6FC-4f65-9D91-7224C49458BB}"/>
                <c:ext xmlns:c16="http://schemas.microsoft.com/office/drawing/2014/chart" uri="{C3380CC4-5D6E-409C-BE32-E72D297353CC}">
                  <c16:uniqueId val="{0000000A-2919-492A-AC84-E9A92C87D78B}"/>
                </c:ext>
              </c:extLst>
            </c:dLbl>
            <c:dLbl>
              <c:idx val="2"/>
              <c:delete val="1"/>
              <c:extLst>
                <c:ext xmlns:c15="http://schemas.microsoft.com/office/drawing/2012/chart" uri="{CE6537A1-D6FC-4f65-9D91-7224C49458BB}"/>
                <c:ext xmlns:c16="http://schemas.microsoft.com/office/drawing/2014/chart" uri="{C3380CC4-5D6E-409C-BE32-E72D297353CC}">
                  <c16:uniqueId val="{0000000B-2919-492A-AC84-E9A92C87D78B}"/>
                </c:ext>
              </c:extLst>
            </c:dLbl>
            <c:dLbl>
              <c:idx val="3"/>
              <c:delete val="1"/>
              <c:extLst>
                <c:ext xmlns:c15="http://schemas.microsoft.com/office/drawing/2012/chart" uri="{CE6537A1-D6FC-4f65-9D91-7224C49458BB}"/>
                <c:ext xmlns:c16="http://schemas.microsoft.com/office/drawing/2014/chart" uri="{C3380CC4-5D6E-409C-BE32-E72D297353CC}">
                  <c16:uniqueId val="{0000000C-2919-492A-AC84-E9A92C87D78B}"/>
                </c:ext>
              </c:extLst>
            </c:dLbl>
            <c:dLbl>
              <c:idx val="4"/>
              <c:delete val="1"/>
              <c:extLst>
                <c:ext xmlns:c15="http://schemas.microsoft.com/office/drawing/2012/chart" uri="{CE6537A1-D6FC-4f65-9D91-7224C49458BB}"/>
                <c:ext xmlns:c16="http://schemas.microsoft.com/office/drawing/2014/chart" uri="{C3380CC4-5D6E-409C-BE32-E72D297353CC}">
                  <c16:uniqueId val="{0000000D-2919-492A-AC84-E9A92C87D78B}"/>
                </c:ext>
              </c:extLst>
            </c:dLbl>
            <c:dLbl>
              <c:idx val="5"/>
              <c:delete val="1"/>
              <c:extLst>
                <c:ext xmlns:c15="http://schemas.microsoft.com/office/drawing/2012/chart" uri="{CE6537A1-D6FC-4f65-9D91-7224C49458BB}"/>
                <c:ext xmlns:c16="http://schemas.microsoft.com/office/drawing/2014/chart" uri="{C3380CC4-5D6E-409C-BE32-E72D297353CC}">
                  <c16:uniqueId val="{0000000E-2919-492A-AC84-E9A92C87D78B}"/>
                </c:ext>
              </c:extLst>
            </c:dLbl>
            <c:dLbl>
              <c:idx val="6"/>
              <c:delete val="1"/>
              <c:extLst>
                <c:ext xmlns:c15="http://schemas.microsoft.com/office/drawing/2012/chart" uri="{CE6537A1-D6FC-4f65-9D91-7224C49458BB}"/>
                <c:ext xmlns:c16="http://schemas.microsoft.com/office/drawing/2014/chart" uri="{C3380CC4-5D6E-409C-BE32-E72D297353CC}">
                  <c16:uniqueId val="{0000000F-2919-492A-AC84-E9A92C87D78B}"/>
                </c:ext>
              </c:extLst>
            </c:dLbl>
            <c:dLbl>
              <c:idx val="7"/>
              <c:delete val="1"/>
              <c:extLst>
                <c:ext xmlns:c15="http://schemas.microsoft.com/office/drawing/2012/chart" uri="{CE6537A1-D6FC-4f65-9D91-7224C49458BB}"/>
                <c:ext xmlns:c16="http://schemas.microsoft.com/office/drawing/2014/chart" uri="{C3380CC4-5D6E-409C-BE32-E72D297353CC}">
                  <c16:uniqueId val="{00000010-2919-492A-AC84-E9A92C87D78B}"/>
                </c:ext>
              </c:extLst>
            </c:dLbl>
            <c:dLbl>
              <c:idx val="8"/>
              <c:delete val="1"/>
              <c:extLst>
                <c:ext xmlns:c15="http://schemas.microsoft.com/office/drawing/2012/chart" uri="{CE6537A1-D6FC-4f65-9D91-7224C49458BB}"/>
                <c:ext xmlns:c16="http://schemas.microsoft.com/office/drawing/2014/chart" uri="{C3380CC4-5D6E-409C-BE32-E72D297353CC}">
                  <c16:uniqueId val="{00000011-2919-492A-AC84-E9A92C87D7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Hoja1!$D$2:$D$11</c:f>
              <c:numCache>
                <c:formatCode>General</c:formatCode>
                <c:ptCount val="10"/>
                <c:pt idx="0">
                  <c:v>36.9</c:v>
                </c:pt>
                <c:pt idx="1">
                  <c:v>38.9</c:v>
                </c:pt>
                <c:pt idx="2">
                  <c:v>37.9</c:v>
                </c:pt>
                <c:pt idx="3">
                  <c:v>37.4</c:v>
                </c:pt>
                <c:pt idx="4">
                  <c:v>37.700000000000003</c:v>
                </c:pt>
                <c:pt idx="5">
                  <c:v>44.4</c:v>
                </c:pt>
                <c:pt idx="6">
                  <c:v>42.9</c:v>
                </c:pt>
                <c:pt idx="7">
                  <c:v>41.5</c:v>
                </c:pt>
                <c:pt idx="8">
                  <c:v>42.3</c:v>
                </c:pt>
                <c:pt idx="9">
                  <c:v>44.1</c:v>
                </c:pt>
              </c:numCache>
            </c:numRef>
          </c:val>
          <c:smooth val="0"/>
          <c:extLst>
            <c:ext xmlns:c16="http://schemas.microsoft.com/office/drawing/2014/chart" uri="{C3380CC4-5D6E-409C-BE32-E72D297353CC}">
              <c16:uniqueId val="{00000002-5189-4016-A746-60E8CA168D99}"/>
            </c:ext>
          </c:extLst>
        </c:ser>
        <c:dLbls>
          <c:showLegendKey val="0"/>
          <c:showVal val="0"/>
          <c:showCatName val="0"/>
          <c:showSerName val="0"/>
          <c:showPercent val="0"/>
          <c:showBubbleSize val="0"/>
        </c:dLbls>
        <c:smooth val="0"/>
        <c:axId val="72203264"/>
        <c:axId val="120414976"/>
      </c:lineChart>
      <c:catAx>
        <c:axId val="7220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120414976"/>
        <c:crosses val="autoZero"/>
        <c:auto val="1"/>
        <c:lblAlgn val="ctr"/>
        <c:lblOffset val="100"/>
        <c:noMultiLvlLbl val="0"/>
      </c:catAx>
      <c:valAx>
        <c:axId val="120414976"/>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7220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HOMBRES</c:v>
                </c:pt>
              </c:strCache>
            </c:strRef>
          </c:tx>
          <c:spPr>
            <a:solidFill>
              <a:srgbClr val="C00000"/>
            </a:solidFill>
          </c:spPr>
          <c:invertIfNegative val="0"/>
          <c:cat>
            <c:strRef>
              <c:f>Hoja1!$A$2:$A$11</c:f>
              <c:strCache>
                <c:ptCount val="10"/>
                <c:pt idx="0">
                  <c:v>0-4</c:v>
                </c:pt>
                <c:pt idx="1">
                  <c:v>5-14</c:v>
                </c:pt>
                <c:pt idx="2">
                  <c:v>15-24</c:v>
                </c:pt>
                <c:pt idx="3">
                  <c:v>25-34</c:v>
                </c:pt>
                <c:pt idx="4">
                  <c:v>35-44</c:v>
                </c:pt>
                <c:pt idx="5">
                  <c:v>45-54</c:v>
                </c:pt>
                <c:pt idx="6">
                  <c:v>55-64</c:v>
                </c:pt>
                <c:pt idx="7">
                  <c:v>65-74</c:v>
                </c:pt>
                <c:pt idx="8">
                  <c:v>≥75 </c:v>
                </c:pt>
                <c:pt idx="9">
                  <c:v>Total</c:v>
                </c:pt>
              </c:strCache>
            </c:strRef>
          </c:cat>
          <c:val>
            <c:numRef>
              <c:f>Hoja1!$B$2:$B$11</c:f>
              <c:numCache>
                <c:formatCode>General</c:formatCode>
                <c:ptCount val="10"/>
                <c:pt idx="0">
                  <c:v>6.2</c:v>
                </c:pt>
                <c:pt idx="1">
                  <c:v>1.9</c:v>
                </c:pt>
                <c:pt idx="2">
                  <c:v>5.7</c:v>
                </c:pt>
                <c:pt idx="3">
                  <c:v>8</c:v>
                </c:pt>
                <c:pt idx="4">
                  <c:v>10.7</c:v>
                </c:pt>
                <c:pt idx="5">
                  <c:v>9.6999999999999993</c:v>
                </c:pt>
                <c:pt idx="6">
                  <c:v>10</c:v>
                </c:pt>
                <c:pt idx="7">
                  <c:v>8.1</c:v>
                </c:pt>
                <c:pt idx="8">
                  <c:v>11.2</c:v>
                </c:pt>
                <c:pt idx="9">
                  <c:v>8.1999999999999993</c:v>
                </c:pt>
              </c:numCache>
            </c:numRef>
          </c:val>
          <c:extLst>
            <c:ext xmlns:c16="http://schemas.microsoft.com/office/drawing/2014/chart" uri="{C3380CC4-5D6E-409C-BE32-E72D297353CC}">
              <c16:uniqueId val="{00000000-5DA9-4B88-9B65-25945EF3A7A5}"/>
            </c:ext>
          </c:extLst>
        </c:ser>
        <c:ser>
          <c:idx val="1"/>
          <c:order val="1"/>
          <c:tx>
            <c:strRef>
              <c:f>Hoja1!$C$1</c:f>
              <c:strCache>
                <c:ptCount val="1"/>
                <c:pt idx="0">
                  <c:v>MUJERES</c:v>
                </c:pt>
              </c:strCache>
            </c:strRef>
          </c:tx>
          <c:spPr>
            <a:solidFill>
              <a:schemeClr val="accent2"/>
            </a:solidFill>
          </c:spPr>
          <c:invertIfNegative val="0"/>
          <c:cat>
            <c:strRef>
              <c:f>Hoja1!$A$2:$A$11</c:f>
              <c:strCache>
                <c:ptCount val="10"/>
                <c:pt idx="0">
                  <c:v>0-4</c:v>
                </c:pt>
                <c:pt idx="1">
                  <c:v>5-14</c:v>
                </c:pt>
                <c:pt idx="2">
                  <c:v>15-24</c:v>
                </c:pt>
                <c:pt idx="3">
                  <c:v>25-34</c:v>
                </c:pt>
                <c:pt idx="4">
                  <c:v>35-44</c:v>
                </c:pt>
                <c:pt idx="5">
                  <c:v>45-54</c:v>
                </c:pt>
                <c:pt idx="6">
                  <c:v>55-64</c:v>
                </c:pt>
                <c:pt idx="7">
                  <c:v>65-74</c:v>
                </c:pt>
                <c:pt idx="8">
                  <c:v>≥75 </c:v>
                </c:pt>
                <c:pt idx="9">
                  <c:v>Total</c:v>
                </c:pt>
              </c:strCache>
            </c:strRef>
          </c:cat>
          <c:val>
            <c:numRef>
              <c:f>Hoja1!$C$2:$C$11</c:f>
              <c:numCache>
                <c:formatCode>General</c:formatCode>
                <c:ptCount val="10"/>
                <c:pt idx="0">
                  <c:v>1</c:v>
                </c:pt>
                <c:pt idx="1">
                  <c:v>2</c:v>
                </c:pt>
                <c:pt idx="2">
                  <c:v>4.7</c:v>
                </c:pt>
                <c:pt idx="3">
                  <c:v>7.6</c:v>
                </c:pt>
                <c:pt idx="4">
                  <c:v>7</c:v>
                </c:pt>
                <c:pt idx="5">
                  <c:v>3.6</c:v>
                </c:pt>
                <c:pt idx="6">
                  <c:v>5</c:v>
                </c:pt>
                <c:pt idx="7">
                  <c:v>4.0999999999999996</c:v>
                </c:pt>
                <c:pt idx="8">
                  <c:v>2.9</c:v>
                </c:pt>
                <c:pt idx="9">
                  <c:v>4.5999999999999996</c:v>
                </c:pt>
              </c:numCache>
            </c:numRef>
          </c:val>
          <c:extLst>
            <c:ext xmlns:c16="http://schemas.microsoft.com/office/drawing/2014/chart" uri="{C3380CC4-5D6E-409C-BE32-E72D297353CC}">
              <c16:uniqueId val="{00000001-5DA9-4B88-9B65-25945EF3A7A5}"/>
            </c:ext>
          </c:extLst>
        </c:ser>
        <c:dLbls>
          <c:showLegendKey val="0"/>
          <c:showVal val="0"/>
          <c:showCatName val="0"/>
          <c:showSerName val="0"/>
          <c:showPercent val="0"/>
          <c:showBubbleSize val="0"/>
        </c:dLbls>
        <c:gapWidth val="100"/>
        <c:axId val="38677120"/>
        <c:axId val="120734080"/>
      </c:barChart>
      <c:lineChart>
        <c:grouping val="standard"/>
        <c:varyColors val="0"/>
        <c:ser>
          <c:idx val="3"/>
          <c:order val="2"/>
          <c:tx>
            <c:strRef>
              <c:f>Hoja1!$E$1</c:f>
              <c:strCache>
                <c:ptCount val="1"/>
                <c:pt idx="0">
                  <c:v>RAZON TASAS</c:v>
                </c:pt>
              </c:strCache>
            </c:strRef>
          </c:tx>
          <c:marker>
            <c:symbol val="none"/>
          </c:marker>
          <c:cat>
            <c:strRef>
              <c:f>Hoja1!$A$2:$A$11</c:f>
              <c:strCache>
                <c:ptCount val="10"/>
                <c:pt idx="0">
                  <c:v>0-4</c:v>
                </c:pt>
                <c:pt idx="1">
                  <c:v>5-14</c:v>
                </c:pt>
                <c:pt idx="2">
                  <c:v>15-24</c:v>
                </c:pt>
                <c:pt idx="3">
                  <c:v>25-34</c:v>
                </c:pt>
                <c:pt idx="4">
                  <c:v>35-44</c:v>
                </c:pt>
                <c:pt idx="5">
                  <c:v>45-54</c:v>
                </c:pt>
                <c:pt idx="6">
                  <c:v>55-64</c:v>
                </c:pt>
                <c:pt idx="7">
                  <c:v>65-74</c:v>
                </c:pt>
                <c:pt idx="8">
                  <c:v>≥75 </c:v>
                </c:pt>
                <c:pt idx="9">
                  <c:v>Total</c:v>
                </c:pt>
              </c:strCache>
            </c:strRef>
          </c:cat>
          <c:val>
            <c:numRef>
              <c:f>Hoja1!$E$2:$E$11</c:f>
              <c:numCache>
                <c:formatCode>General</c:formatCode>
                <c:ptCount val="10"/>
                <c:pt idx="1">
                  <c:v>0.95</c:v>
                </c:pt>
                <c:pt idx="2">
                  <c:v>1.2127659574468086</c:v>
                </c:pt>
                <c:pt idx="3">
                  <c:v>1.0526315789473684</c:v>
                </c:pt>
                <c:pt idx="4">
                  <c:v>1.5285714285714285</c:v>
                </c:pt>
                <c:pt idx="5">
                  <c:v>2.6944444444444442</c:v>
                </c:pt>
                <c:pt idx="6">
                  <c:v>2</c:v>
                </c:pt>
                <c:pt idx="7">
                  <c:v>1.975609756097561</c:v>
                </c:pt>
                <c:pt idx="8">
                  <c:v>3.8620689655172411</c:v>
                </c:pt>
              </c:numCache>
            </c:numRef>
          </c:val>
          <c:smooth val="0"/>
          <c:extLst>
            <c:ext xmlns:c16="http://schemas.microsoft.com/office/drawing/2014/chart" uri="{C3380CC4-5D6E-409C-BE32-E72D297353CC}">
              <c16:uniqueId val="{00000000-8A55-4EB6-9A70-529441B95FCB}"/>
            </c:ext>
          </c:extLst>
        </c:ser>
        <c:dLbls>
          <c:showLegendKey val="0"/>
          <c:showVal val="0"/>
          <c:showCatName val="0"/>
          <c:showSerName val="0"/>
          <c:showPercent val="0"/>
          <c:showBubbleSize val="0"/>
        </c:dLbls>
        <c:marker val="1"/>
        <c:smooth val="0"/>
        <c:axId val="120737152"/>
        <c:axId val="120735616"/>
      </c:lineChart>
      <c:catAx>
        <c:axId val="38677120"/>
        <c:scaling>
          <c:orientation val="minMax"/>
        </c:scaling>
        <c:delete val="0"/>
        <c:axPos val="b"/>
        <c:numFmt formatCode="General" sourceLinked="0"/>
        <c:majorTickMark val="out"/>
        <c:minorTickMark val="none"/>
        <c:tickLblPos val="nextTo"/>
        <c:txPr>
          <a:bodyPr/>
          <a:lstStyle/>
          <a:p>
            <a:pPr>
              <a:defRPr sz="1200"/>
            </a:pPr>
            <a:endParaRPr lang="es-ES"/>
          </a:p>
        </c:txPr>
        <c:crossAx val="120734080"/>
        <c:crosses val="autoZero"/>
        <c:auto val="1"/>
        <c:lblAlgn val="ctr"/>
        <c:lblOffset val="100"/>
        <c:noMultiLvlLbl val="0"/>
      </c:catAx>
      <c:valAx>
        <c:axId val="120734080"/>
        <c:scaling>
          <c:orientation val="minMax"/>
        </c:scaling>
        <c:delete val="0"/>
        <c:axPos val="l"/>
        <c:majorGridlines/>
        <c:numFmt formatCode="General" sourceLinked="1"/>
        <c:majorTickMark val="out"/>
        <c:minorTickMark val="none"/>
        <c:tickLblPos val="nextTo"/>
        <c:txPr>
          <a:bodyPr/>
          <a:lstStyle/>
          <a:p>
            <a:pPr>
              <a:defRPr sz="1200"/>
            </a:pPr>
            <a:endParaRPr lang="es-ES"/>
          </a:p>
        </c:txPr>
        <c:crossAx val="38677120"/>
        <c:crosses val="autoZero"/>
        <c:crossBetween val="between"/>
      </c:valAx>
      <c:valAx>
        <c:axId val="120735616"/>
        <c:scaling>
          <c:orientation val="minMax"/>
        </c:scaling>
        <c:delete val="0"/>
        <c:axPos val="r"/>
        <c:numFmt formatCode="General" sourceLinked="1"/>
        <c:majorTickMark val="out"/>
        <c:minorTickMark val="none"/>
        <c:tickLblPos val="nextTo"/>
        <c:txPr>
          <a:bodyPr/>
          <a:lstStyle/>
          <a:p>
            <a:pPr>
              <a:defRPr sz="1200"/>
            </a:pPr>
            <a:endParaRPr lang="es-ES"/>
          </a:p>
        </c:txPr>
        <c:crossAx val="120737152"/>
        <c:crosses val="max"/>
        <c:crossBetween val="between"/>
      </c:valAx>
      <c:catAx>
        <c:axId val="120737152"/>
        <c:scaling>
          <c:orientation val="minMax"/>
        </c:scaling>
        <c:delete val="1"/>
        <c:axPos val="b"/>
        <c:numFmt formatCode="General" sourceLinked="1"/>
        <c:majorTickMark val="out"/>
        <c:minorTickMark val="none"/>
        <c:tickLblPos val="nextTo"/>
        <c:crossAx val="120735616"/>
        <c:crosses val="autoZero"/>
        <c:auto val="1"/>
        <c:lblAlgn val="ctr"/>
        <c:lblOffset val="100"/>
        <c:noMultiLvlLbl val="0"/>
      </c:catAx>
    </c:plotArea>
    <c:legend>
      <c:legendPos val="b"/>
      <c:overlay val="0"/>
      <c:txPr>
        <a:bodyPr/>
        <a:lstStyle/>
        <a:p>
          <a:pPr>
            <a:defRPr sz="1400"/>
          </a:pPr>
          <a:endParaRPr lang="es-ES"/>
        </a:p>
      </c:txPr>
    </c:legend>
    <c:plotVisOnly val="1"/>
    <c:dispBlanksAs val="gap"/>
    <c:showDLblsOverMax val="0"/>
  </c:chart>
  <c:txPr>
    <a:bodyPr/>
    <a:lstStyle/>
    <a:p>
      <a:pPr>
        <a:defRPr sz="1800"/>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T&lt;15años</c:v>
                </c:pt>
              </c:strCache>
            </c:strRef>
          </c:tx>
          <c:spPr>
            <a:solidFill>
              <a:srgbClr val="C00000"/>
            </a:solidFill>
            <a:ln>
              <a:noFill/>
            </a:ln>
            <a:effectLst/>
          </c:spPr>
          <c:invertIfNegative val="0"/>
          <c:cat>
            <c:numRef>
              <c:f>Hoja1!$A$2:$A$7</c:f>
              <c:numCache>
                <c:formatCode>General</c:formatCode>
                <c:ptCount val="6"/>
                <c:pt idx="0">
                  <c:v>2013</c:v>
                </c:pt>
                <c:pt idx="1">
                  <c:v>2014</c:v>
                </c:pt>
                <c:pt idx="2">
                  <c:v>2015</c:v>
                </c:pt>
                <c:pt idx="3">
                  <c:v>2016</c:v>
                </c:pt>
                <c:pt idx="4">
                  <c:v>2017</c:v>
                </c:pt>
                <c:pt idx="5">
                  <c:v>2018</c:v>
                </c:pt>
              </c:numCache>
            </c:numRef>
          </c:cat>
          <c:val>
            <c:numRef>
              <c:f>Hoja1!$B$2:$B$7</c:f>
              <c:numCache>
                <c:formatCode>General</c:formatCode>
                <c:ptCount val="6"/>
                <c:pt idx="0">
                  <c:v>7.1</c:v>
                </c:pt>
                <c:pt idx="1">
                  <c:v>3</c:v>
                </c:pt>
                <c:pt idx="2">
                  <c:v>2.5</c:v>
                </c:pt>
                <c:pt idx="3">
                  <c:v>5.0999999999999996</c:v>
                </c:pt>
                <c:pt idx="4">
                  <c:v>3.7</c:v>
                </c:pt>
                <c:pt idx="5">
                  <c:v>2.4</c:v>
                </c:pt>
              </c:numCache>
            </c:numRef>
          </c:val>
          <c:extLst>
            <c:ext xmlns:c16="http://schemas.microsoft.com/office/drawing/2014/chart" uri="{C3380CC4-5D6E-409C-BE32-E72D297353CC}">
              <c16:uniqueId val="{00000000-833E-40C3-A527-5471315E616B}"/>
            </c:ext>
          </c:extLst>
        </c:ser>
        <c:ser>
          <c:idx val="1"/>
          <c:order val="1"/>
          <c:tx>
            <c:strRef>
              <c:f>Hoja1!$C$1</c:f>
              <c:strCache>
                <c:ptCount val="1"/>
                <c:pt idx="0">
                  <c:v>T≥15años</c:v>
                </c:pt>
              </c:strCache>
            </c:strRef>
          </c:tx>
          <c:spPr>
            <a:solidFill>
              <a:schemeClr val="accent2"/>
            </a:solidFill>
            <a:ln>
              <a:noFill/>
            </a:ln>
            <a:effectLst/>
          </c:spPr>
          <c:invertIfNegative val="0"/>
          <c:cat>
            <c:numRef>
              <c:f>Hoja1!$A$2:$A$7</c:f>
              <c:numCache>
                <c:formatCode>General</c:formatCode>
                <c:ptCount val="6"/>
                <c:pt idx="0">
                  <c:v>2013</c:v>
                </c:pt>
                <c:pt idx="1">
                  <c:v>2014</c:v>
                </c:pt>
                <c:pt idx="2">
                  <c:v>2015</c:v>
                </c:pt>
                <c:pt idx="3">
                  <c:v>2016</c:v>
                </c:pt>
                <c:pt idx="4">
                  <c:v>2017</c:v>
                </c:pt>
                <c:pt idx="5">
                  <c:v>2018</c:v>
                </c:pt>
              </c:numCache>
            </c:numRef>
          </c:cat>
          <c:val>
            <c:numRef>
              <c:f>Hoja1!$C$2:$C$7</c:f>
              <c:numCache>
                <c:formatCode>General</c:formatCode>
                <c:ptCount val="6"/>
                <c:pt idx="0">
                  <c:v>10</c:v>
                </c:pt>
                <c:pt idx="1">
                  <c:v>10</c:v>
                </c:pt>
                <c:pt idx="2">
                  <c:v>8.3000000000000007</c:v>
                </c:pt>
                <c:pt idx="3">
                  <c:v>10.199999999999999</c:v>
                </c:pt>
                <c:pt idx="4">
                  <c:v>8.4</c:v>
                </c:pt>
                <c:pt idx="5">
                  <c:v>7</c:v>
                </c:pt>
              </c:numCache>
            </c:numRef>
          </c:val>
          <c:extLst>
            <c:ext xmlns:c16="http://schemas.microsoft.com/office/drawing/2014/chart" uri="{C3380CC4-5D6E-409C-BE32-E72D297353CC}">
              <c16:uniqueId val="{00000001-833E-40C3-A527-5471315E616B}"/>
            </c:ext>
          </c:extLst>
        </c:ser>
        <c:dLbls>
          <c:showLegendKey val="0"/>
          <c:showVal val="0"/>
          <c:showCatName val="0"/>
          <c:showSerName val="0"/>
          <c:showPercent val="0"/>
          <c:showBubbleSize val="0"/>
        </c:dLbls>
        <c:gapWidth val="119"/>
        <c:axId val="38279040"/>
        <c:axId val="38280576"/>
      </c:barChart>
      <c:lineChart>
        <c:grouping val="standard"/>
        <c:varyColors val="0"/>
        <c:ser>
          <c:idx val="2"/>
          <c:order val="2"/>
          <c:tx>
            <c:strRef>
              <c:f>Hoja1!$D$1</c:f>
              <c:strCache>
                <c:ptCount val="1"/>
                <c:pt idx="0">
                  <c:v>RAZON TASAS</c:v>
                </c:pt>
              </c:strCache>
            </c:strRef>
          </c:tx>
          <c:spPr>
            <a:ln w="44450" cap="rnd">
              <a:solidFill>
                <a:srgbClr val="00B050"/>
              </a:solidFill>
              <a:round/>
            </a:ln>
            <a:effectLst/>
          </c:spPr>
          <c:marker>
            <c:symbol val="none"/>
          </c:marker>
          <c:cat>
            <c:numRef>
              <c:f>Hoja1!$A$2:$A$7</c:f>
              <c:numCache>
                <c:formatCode>General</c:formatCode>
                <c:ptCount val="6"/>
                <c:pt idx="0">
                  <c:v>2013</c:v>
                </c:pt>
                <c:pt idx="1">
                  <c:v>2014</c:v>
                </c:pt>
                <c:pt idx="2">
                  <c:v>2015</c:v>
                </c:pt>
                <c:pt idx="3">
                  <c:v>2016</c:v>
                </c:pt>
                <c:pt idx="4">
                  <c:v>2017</c:v>
                </c:pt>
                <c:pt idx="5">
                  <c:v>2018</c:v>
                </c:pt>
              </c:numCache>
            </c:numRef>
          </c:cat>
          <c:val>
            <c:numRef>
              <c:f>Hoja1!$D$2:$D$7</c:f>
              <c:numCache>
                <c:formatCode>General</c:formatCode>
                <c:ptCount val="6"/>
                <c:pt idx="0">
                  <c:v>0.71</c:v>
                </c:pt>
                <c:pt idx="1">
                  <c:v>0.3</c:v>
                </c:pt>
                <c:pt idx="2">
                  <c:v>0.3</c:v>
                </c:pt>
                <c:pt idx="3">
                  <c:v>0.5</c:v>
                </c:pt>
                <c:pt idx="4">
                  <c:v>0.4</c:v>
                </c:pt>
                <c:pt idx="5">
                  <c:v>0.34</c:v>
                </c:pt>
              </c:numCache>
            </c:numRef>
          </c:val>
          <c:smooth val="0"/>
          <c:extLst>
            <c:ext xmlns:c16="http://schemas.microsoft.com/office/drawing/2014/chart" uri="{C3380CC4-5D6E-409C-BE32-E72D297353CC}">
              <c16:uniqueId val="{00000002-833E-40C3-A527-5471315E616B}"/>
            </c:ext>
          </c:extLst>
        </c:ser>
        <c:dLbls>
          <c:showLegendKey val="0"/>
          <c:showVal val="0"/>
          <c:showCatName val="0"/>
          <c:showSerName val="0"/>
          <c:showPercent val="0"/>
          <c:showBubbleSize val="0"/>
        </c:dLbls>
        <c:marker val="1"/>
        <c:smooth val="0"/>
        <c:axId val="38296192"/>
        <c:axId val="38294656"/>
      </c:lineChart>
      <c:catAx>
        <c:axId val="3827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280576"/>
        <c:crosses val="autoZero"/>
        <c:auto val="1"/>
        <c:lblAlgn val="ctr"/>
        <c:lblOffset val="100"/>
        <c:noMultiLvlLbl val="0"/>
      </c:catAx>
      <c:valAx>
        <c:axId val="38280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279040"/>
        <c:crosses val="autoZero"/>
        <c:crossBetween val="between"/>
      </c:valAx>
      <c:valAx>
        <c:axId val="3829465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crossAx val="38296192"/>
        <c:crosses val="max"/>
        <c:crossBetween val="between"/>
      </c:valAx>
      <c:catAx>
        <c:axId val="38296192"/>
        <c:scaling>
          <c:orientation val="minMax"/>
        </c:scaling>
        <c:delete val="1"/>
        <c:axPos val="b"/>
        <c:numFmt formatCode="General" sourceLinked="1"/>
        <c:majorTickMark val="out"/>
        <c:minorTickMark val="none"/>
        <c:tickLblPos val="nextTo"/>
        <c:crossAx val="38294656"/>
        <c:crosses val="autoZero"/>
        <c:auto val="1"/>
        <c:lblAlgn val="ctr"/>
        <c:lblOffset val="100"/>
        <c:noMultiLvlLbl val="0"/>
      </c:catAx>
      <c:spPr>
        <a:solidFill>
          <a:schemeClr val="bg1"/>
        </a:soli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TB global</c:v>
                </c:pt>
              </c:strCache>
            </c:strRef>
          </c:tx>
          <c:spPr>
            <a:solidFill>
              <a:srgbClr val="C00000"/>
            </a:solidFill>
          </c:spPr>
          <c:invertIfNegative val="0"/>
          <c:cat>
            <c:numRef>
              <c:f>Hoja1!$A$2:$A$10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Hoja1!$B$2:$B$10</c:f>
              <c:numCache>
                <c:formatCode>General</c:formatCode>
                <c:ptCount val="9"/>
                <c:pt idx="0">
                  <c:v>42.5</c:v>
                </c:pt>
                <c:pt idx="1">
                  <c:v>37</c:v>
                </c:pt>
                <c:pt idx="2">
                  <c:v>36.5</c:v>
                </c:pt>
                <c:pt idx="3">
                  <c:v>37</c:v>
                </c:pt>
                <c:pt idx="4">
                  <c:v>52</c:v>
                </c:pt>
                <c:pt idx="5">
                  <c:v>42</c:v>
                </c:pt>
                <c:pt idx="6">
                  <c:v>35</c:v>
                </c:pt>
                <c:pt idx="7">
                  <c:v>44</c:v>
                </c:pt>
                <c:pt idx="8">
                  <c:v>47</c:v>
                </c:pt>
              </c:numCache>
            </c:numRef>
          </c:val>
          <c:extLst>
            <c:ext xmlns:c16="http://schemas.microsoft.com/office/drawing/2014/chart" uri="{C3380CC4-5D6E-409C-BE32-E72D297353CC}">
              <c16:uniqueId val="{00000000-E157-4C2B-8F44-252D87798138}"/>
            </c:ext>
          </c:extLst>
        </c:ser>
        <c:ser>
          <c:idx val="1"/>
          <c:order val="1"/>
          <c:tx>
            <c:strRef>
              <c:f>Hoja1!$C$1</c:f>
              <c:strCache>
                <c:ptCount val="1"/>
                <c:pt idx="0">
                  <c:v>TB pulmonar</c:v>
                </c:pt>
              </c:strCache>
            </c:strRef>
          </c:tx>
          <c:invertIfNegative val="0"/>
          <c:cat>
            <c:numRef>
              <c:f>Hoja1!$A$2:$A$10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Hoja1!$C$2:$C$10</c:f>
              <c:numCache>
                <c:formatCode>General</c:formatCode>
                <c:ptCount val="9"/>
                <c:pt idx="0">
                  <c:v>38</c:v>
                </c:pt>
                <c:pt idx="1">
                  <c:v>36</c:v>
                </c:pt>
                <c:pt idx="2">
                  <c:v>36</c:v>
                </c:pt>
                <c:pt idx="3">
                  <c:v>44</c:v>
                </c:pt>
                <c:pt idx="4">
                  <c:v>51</c:v>
                </c:pt>
                <c:pt idx="5">
                  <c:v>40</c:v>
                </c:pt>
                <c:pt idx="6">
                  <c:v>37.5</c:v>
                </c:pt>
                <c:pt idx="7">
                  <c:v>57</c:v>
                </c:pt>
                <c:pt idx="8">
                  <c:v>55</c:v>
                </c:pt>
              </c:numCache>
            </c:numRef>
          </c:val>
          <c:extLst>
            <c:ext xmlns:c16="http://schemas.microsoft.com/office/drawing/2014/chart" uri="{C3380CC4-5D6E-409C-BE32-E72D297353CC}">
              <c16:uniqueId val="{00000001-E157-4C2B-8F44-252D87798138}"/>
            </c:ext>
          </c:extLst>
        </c:ser>
        <c:dLbls>
          <c:showLegendKey val="0"/>
          <c:showVal val="0"/>
          <c:showCatName val="0"/>
          <c:showSerName val="0"/>
          <c:showPercent val="0"/>
          <c:showBubbleSize val="0"/>
        </c:dLbls>
        <c:gapWidth val="150"/>
        <c:axId val="32422144"/>
        <c:axId val="32423936"/>
      </c:barChart>
      <c:catAx>
        <c:axId val="32422144"/>
        <c:scaling>
          <c:orientation val="minMax"/>
        </c:scaling>
        <c:delete val="0"/>
        <c:axPos val="b"/>
        <c:numFmt formatCode="General" sourceLinked="1"/>
        <c:majorTickMark val="out"/>
        <c:minorTickMark val="none"/>
        <c:tickLblPos val="nextTo"/>
        <c:txPr>
          <a:bodyPr/>
          <a:lstStyle/>
          <a:p>
            <a:pPr>
              <a:defRPr sz="1200"/>
            </a:pPr>
            <a:endParaRPr lang="es-ES"/>
          </a:p>
        </c:txPr>
        <c:crossAx val="32423936"/>
        <c:crosses val="autoZero"/>
        <c:auto val="1"/>
        <c:lblAlgn val="ctr"/>
        <c:lblOffset val="100"/>
        <c:noMultiLvlLbl val="0"/>
      </c:catAx>
      <c:valAx>
        <c:axId val="32423936"/>
        <c:scaling>
          <c:orientation val="minMax"/>
        </c:scaling>
        <c:delete val="0"/>
        <c:axPos val="l"/>
        <c:majorGridlines/>
        <c:numFmt formatCode="General" sourceLinked="1"/>
        <c:majorTickMark val="out"/>
        <c:minorTickMark val="none"/>
        <c:tickLblPos val="nextTo"/>
        <c:txPr>
          <a:bodyPr/>
          <a:lstStyle/>
          <a:p>
            <a:pPr>
              <a:defRPr sz="1200"/>
            </a:pPr>
            <a:endParaRPr lang="es-ES"/>
          </a:p>
        </c:txPr>
        <c:crossAx val="32422144"/>
        <c:crosses val="autoZero"/>
        <c:crossBetween val="between"/>
      </c:valAx>
    </c:plotArea>
    <c:legend>
      <c:legendPos val="b"/>
      <c:overlay val="0"/>
    </c:legend>
    <c:plotVisOnly val="1"/>
    <c:dispBlanksAs val="gap"/>
    <c:showDLblsOverMax val="0"/>
  </c:chart>
  <c:txPr>
    <a:bodyPr/>
    <a:lstStyle/>
    <a:p>
      <a:pPr>
        <a:defRPr sz="1800"/>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Columna1</c:v>
                </c:pt>
              </c:strCache>
            </c:strRef>
          </c:tx>
          <c:spPr>
            <a:solidFill>
              <a:schemeClr val="accent2"/>
            </a:solidFill>
          </c:spPr>
          <c:invertIfNegative val="0"/>
          <c:cat>
            <c:numRef>
              <c:f>Hoja1!$A$2:$A$11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Hoja1!$B$2:$B$11</c:f>
              <c:numCache>
                <c:formatCode>General</c:formatCode>
                <c:ptCount val="10"/>
                <c:pt idx="0">
                  <c:v>15.9</c:v>
                </c:pt>
                <c:pt idx="1">
                  <c:v>18.399999999999999</c:v>
                </c:pt>
                <c:pt idx="2">
                  <c:v>14.5</c:v>
                </c:pt>
                <c:pt idx="3">
                  <c:v>15.7</c:v>
                </c:pt>
                <c:pt idx="4">
                  <c:v>21.7</c:v>
                </c:pt>
                <c:pt idx="5">
                  <c:v>18.100000000000001</c:v>
                </c:pt>
                <c:pt idx="6">
                  <c:v>14.5</c:v>
                </c:pt>
                <c:pt idx="7">
                  <c:v>18.8</c:v>
                </c:pt>
                <c:pt idx="8">
                  <c:v>19.2</c:v>
                </c:pt>
                <c:pt idx="9">
                  <c:v>16.8</c:v>
                </c:pt>
              </c:numCache>
            </c:numRef>
          </c:val>
          <c:extLst>
            <c:ext xmlns:c16="http://schemas.microsoft.com/office/drawing/2014/chart" uri="{C3380CC4-5D6E-409C-BE32-E72D297353CC}">
              <c16:uniqueId val="{00000000-8590-4E52-A839-1341573F74DF}"/>
            </c:ext>
          </c:extLst>
        </c:ser>
        <c:dLbls>
          <c:showLegendKey val="0"/>
          <c:showVal val="0"/>
          <c:showCatName val="0"/>
          <c:showSerName val="0"/>
          <c:showPercent val="0"/>
          <c:showBubbleSize val="0"/>
        </c:dLbls>
        <c:gapWidth val="150"/>
        <c:axId val="37927936"/>
        <c:axId val="38052608"/>
      </c:barChart>
      <c:catAx>
        <c:axId val="37927936"/>
        <c:scaling>
          <c:orientation val="minMax"/>
        </c:scaling>
        <c:delete val="0"/>
        <c:axPos val="b"/>
        <c:numFmt formatCode="General" sourceLinked="1"/>
        <c:majorTickMark val="out"/>
        <c:minorTickMark val="none"/>
        <c:tickLblPos val="nextTo"/>
        <c:crossAx val="38052608"/>
        <c:crosses val="autoZero"/>
        <c:auto val="1"/>
        <c:lblAlgn val="ctr"/>
        <c:lblOffset val="100"/>
        <c:noMultiLvlLbl val="0"/>
      </c:catAx>
      <c:valAx>
        <c:axId val="38052608"/>
        <c:scaling>
          <c:orientation val="minMax"/>
        </c:scaling>
        <c:delete val="0"/>
        <c:axPos val="l"/>
        <c:majorGridlines/>
        <c:numFmt formatCode="General" sourceLinked="1"/>
        <c:majorTickMark val="out"/>
        <c:minorTickMark val="none"/>
        <c:tickLblPos val="nextTo"/>
        <c:crossAx val="37927936"/>
        <c:crosses val="autoZero"/>
        <c:crossBetween val="between"/>
      </c:valAx>
    </c:plotArea>
    <c:plotVisOnly val="1"/>
    <c:dispBlanksAs val="gap"/>
    <c:showDLblsOverMax val="0"/>
  </c:chart>
  <c:txPr>
    <a:bodyPr/>
    <a:lstStyle/>
    <a:p>
      <a:pPr>
        <a:defRPr sz="1800"/>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lickr.com/photos/54565470@N00/4671057513/" TargetMode="External"/><Relationship Id="rId1"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lickr.com/photos/54565470@N00/4671057513/" TargetMode="External"/><Relationship Id="rId1" Type="http://schemas.openxmlformats.org/officeDocument/2006/relationships/image" Target="../media/image11.jpeg"/><Relationship Id="rId5" Type="http://schemas.openxmlformats.org/officeDocument/2006/relationships/image" Target="../media/image14.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7FF6F3-8739-4F8C-AB24-3DC80FCD68CA}"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s-ES"/>
        </a:p>
      </dgm:t>
    </dgm:pt>
    <dgm:pt modelId="{E38F5E9A-12C3-4BC6-B680-84260808689A}">
      <dgm:prSet phldrT="[Texto]" custT="1"/>
      <dgm:spPr>
        <a:xfrm>
          <a:off x="0" y="0"/>
          <a:ext cx="10515600" cy="135979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4400" dirty="0">
              <a:solidFill>
                <a:sysClr val="window" lastClr="FFFFFF"/>
              </a:solidFill>
              <a:latin typeface="Calibri" panose="020F0502020204030204"/>
              <a:ea typeface="+mn-ea"/>
              <a:cs typeface="+mn-cs"/>
            </a:rPr>
            <a:t>Diagnóstico Precoz</a:t>
          </a:r>
        </a:p>
      </dgm:t>
    </dgm:pt>
    <dgm:pt modelId="{B26156DB-1D3C-467C-BC5C-AA301A58504A}" type="parTrans" cxnId="{D2187809-8B9E-42F4-BEEE-1EA04999FA35}">
      <dgm:prSet/>
      <dgm:spPr/>
      <dgm:t>
        <a:bodyPr/>
        <a:lstStyle/>
        <a:p>
          <a:endParaRPr lang="es-ES"/>
        </a:p>
      </dgm:t>
    </dgm:pt>
    <dgm:pt modelId="{91E62260-D952-4C7B-986C-5339285CC0F3}" type="sibTrans" cxnId="{D2187809-8B9E-42F4-BEEE-1EA04999FA35}">
      <dgm:prSet/>
      <dgm:spPr/>
      <dgm:t>
        <a:bodyPr/>
        <a:lstStyle/>
        <a:p>
          <a:endParaRPr lang="es-ES"/>
        </a:p>
      </dgm:t>
    </dgm:pt>
    <dgm:pt modelId="{03490624-C789-41D6-893F-F57657CF20B0}">
      <dgm:prSet phldrT="[Texto]"/>
      <dgm:spPr>
        <a:xfrm>
          <a:off x="0" y="0"/>
          <a:ext cx="10515600" cy="1359793"/>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endParaRPr lang="es-ES" sz="2000" dirty="0">
            <a:solidFill>
              <a:sysClr val="window" lastClr="FFFFFF"/>
            </a:solidFill>
            <a:latin typeface="Calibri" panose="020F0502020204030204"/>
            <a:ea typeface="+mn-ea"/>
            <a:cs typeface="+mn-cs"/>
          </a:endParaRPr>
        </a:p>
      </dgm:t>
    </dgm:pt>
    <dgm:pt modelId="{72B7181E-B96B-4016-8DDE-98EA0D7B61A6}" type="parTrans" cxnId="{C15D4457-AF8C-4F58-B6C4-7BD5D0CF79E8}">
      <dgm:prSet/>
      <dgm:spPr/>
      <dgm:t>
        <a:bodyPr/>
        <a:lstStyle/>
        <a:p>
          <a:endParaRPr lang="es-ES"/>
        </a:p>
      </dgm:t>
    </dgm:pt>
    <dgm:pt modelId="{E7CB02CC-A273-4A3D-9BDE-E84F8EBD599A}" type="sibTrans" cxnId="{C15D4457-AF8C-4F58-B6C4-7BD5D0CF79E8}">
      <dgm:prSet/>
      <dgm:spPr/>
      <dgm:t>
        <a:bodyPr/>
        <a:lstStyle/>
        <a:p>
          <a:endParaRPr lang="es-ES"/>
        </a:p>
      </dgm:t>
    </dgm:pt>
    <dgm:pt modelId="{F49C0EA2-12D1-429E-AC14-292CDE4209CB}">
      <dgm:prSet phldrT="[Texto]"/>
      <dgm:spPr>
        <a:xfrm>
          <a:off x="0" y="1495772"/>
          <a:ext cx="10515600" cy="1359793"/>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endParaRPr lang="es-ES" sz="2000" dirty="0">
            <a:solidFill>
              <a:sysClr val="window" lastClr="FFFFFF"/>
            </a:solidFill>
            <a:latin typeface="Calibri" panose="020F0502020204030204"/>
            <a:ea typeface="+mn-ea"/>
            <a:cs typeface="+mn-cs"/>
          </a:endParaRPr>
        </a:p>
      </dgm:t>
    </dgm:pt>
    <dgm:pt modelId="{84EC0AB5-4430-4A74-BF66-B0A6E52D8C2A}" type="parTrans" cxnId="{064C4BC7-859D-4755-BCAC-FA98902E9FA5}">
      <dgm:prSet/>
      <dgm:spPr/>
      <dgm:t>
        <a:bodyPr/>
        <a:lstStyle/>
        <a:p>
          <a:endParaRPr lang="es-ES"/>
        </a:p>
      </dgm:t>
    </dgm:pt>
    <dgm:pt modelId="{9904B41A-5BC4-4967-9AB5-B9774D86E126}" type="sibTrans" cxnId="{064C4BC7-859D-4755-BCAC-FA98902E9FA5}">
      <dgm:prSet/>
      <dgm:spPr/>
      <dgm:t>
        <a:bodyPr/>
        <a:lstStyle/>
        <a:p>
          <a:endParaRPr lang="es-ES"/>
        </a:p>
      </dgm:t>
    </dgm:pt>
    <dgm:pt modelId="{60128E33-9C77-4638-A005-871098105FA2}">
      <dgm:prSet phldrT="[Texto]" custT="1"/>
      <dgm:spPr>
        <a:xfrm>
          <a:off x="0" y="2991544"/>
          <a:ext cx="10515600" cy="135979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s-ES" sz="4400" dirty="0">
              <a:solidFill>
                <a:sysClr val="window" lastClr="FFFFFF"/>
              </a:solidFill>
              <a:latin typeface="Calibri" panose="020F0502020204030204"/>
              <a:ea typeface="+mn-ea"/>
              <a:cs typeface="+mn-cs"/>
            </a:rPr>
            <a:t>Estudio de Contactos</a:t>
          </a:r>
        </a:p>
      </dgm:t>
    </dgm:pt>
    <dgm:pt modelId="{CB0897D8-90C8-4094-80F6-91B6916393B6}" type="parTrans" cxnId="{31D7F1C6-8F42-4278-9B8E-47E7BE341A4A}">
      <dgm:prSet/>
      <dgm:spPr/>
      <dgm:t>
        <a:bodyPr/>
        <a:lstStyle/>
        <a:p>
          <a:endParaRPr lang="es-ES"/>
        </a:p>
      </dgm:t>
    </dgm:pt>
    <dgm:pt modelId="{09318ED9-593F-4A4F-9022-D53A6F3AABE7}" type="sibTrans" cxnId="{31D7F1C6-8F42-4278-9B8E-47E7BE341A4A}">
      <dgm:prSet/>
      <dgm:spPr/>
      <dgm:t>
        <a:bodyPr/>
        <a:lstStyle/>
        <a:p>
          <a:endParaRPr lang="es-ES"/>
        </a:p>
      </dgm:t>
    </dgm:pt>
    <dgm:pt modelId="{99E2AA29-E973-4023-9FAE-A8215CBE3301}">
      <dgm:prSet phldrT="[Texto]"/>
      <dgm:spPr>
        <a:xfrm>
          <a:off x="0" y="2991544"/>
          <a:ext cx="10515600" cy="1359793"/>
        </a:xfrm>
        <a:solidFill>
          <a:schemeClr val="accent1">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s-ES" sz="2000" dirty="0">
              <a:solidFill>
                <a:sysClr val="window" lastClr="FFFFFF"/>
              </a:solidFill>
              <a:latin typeface="Calibri" panose="020F0502020204030204"/>
              <a:ea typeface="+mn-ea"/>
              <a:cs typeface="+mn-cs"/>
            </a:rPr>
            <a:t>Prevención y Tratamiento</a:t>
          </a:r>
        </a:p>
      </dgm:t>
    </dgm:pt>
    <dgm:pt modelId="{C4277DBC-28E8-4404-A982-5D170F0C92E6}" type="parTrans" cxnId="{29977932-207D-4C15-877B-89C35EB3C8B7}">
      <dgm:prSet/>
      <dgm:spPr/>
      <dgm:t>
        <a:bodyPr/>
        <a:lstStyle/>
        <a:p>
          <a:endParaRPr lang="es-ES"/>
        </a:p>
      </dgm:t>
    </dgm:pt>
    <dgm:pt modelId="{67AED171-1755-4156-B516-E149B19B1B27}" type="sibTrans" cxnId="{29977932-207D-4C15-877B-89C35EB3C8B7}">
      <dgm:prSet/>
      <dgm:spPr/>
      <dgm:t>
        <a:bodyPr/>
        <a:lstStyle/>
        <a:p>
          <a:endParaRPr lang="es-ES"/>
        </a:p>
      </dgm:t>
    </dgm:pt>
    <dgm:pt modelId="{A3E08731-EF77-45E6-BD34-5E85935FB471}">
      <dgm:prSet phldrT="[Texto]" custT="1"/>
      <dgm:spPr>
        <a:xfrm>
          <a:off x="0" y="1495772"/>
          <a:ext cx="10515600" cy="1359793"/>
        </a:xfr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r>
            <a:rPr lang="es-ES" sz="4400" dirty="0">
              <a:solidFill>
                <a:sysClr val="window" lastClr="FFFFFF"/>
              </a:solidFill>
              <a:latin typeface="Calibri" panose="020F0502020204030204"/>
              <a:ea typeface="+mn-ea"/>
              <a:cs typeface="+mn-cs"/>
            </a:rPr>
            <a:t>Vigilancia Epidemiológica</a:t>
          </a:r>
        </a:p>
      </dgm:t>
    </dgm:pt>
    <dgm:pt modelId="{9E2E7582-3485-4617-A577-83861C2B046B}" type="sibTrans" cxnId="{1C0C30FD-934A-46DD-9E47-975FA4377E2A}">
      <dgm:prSet/>
      <dgm:spPr/>
      <dgm:t>
        <a:bodyPr/>
        <a:lstStyle/>
        <a:p>
          <a:endParaRPr lang="es-ES"/>
        </a:p>
      </dgm:t>
    </dgm:pt>
    <dgm:pt modelId="{86058C8B-A083-42F4-9355-9DFBF2490DC4}" type="parTrans" cxnId="{1C0C30FD-934A-46DD-9E47-975FA4377E2A}">
      <dgm:prSet/>
      <dgm:spPr/>
      <dgm:t>
        <a:bodyPr/>
        <a:lstStyle/>
        <a:p>
          <a:endParaRPr lang="es-ES"/>
        </a:p>
      </dgm:t>
    </dgm:pt>
    <dgm:pt modelId="{F11CAA2A-44E4-4018-84B6-CA7AEC3774A7}">
      <dgm:prSet phldrT="[Texto]"/>
      <dgm:spPr>
        <a:xfrm>
          <a:off x="0" y="2991544"/>
          <a:ext cx="10515600" cy="1359793"/>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Char char="•"/>
          </a:pPr>
          <a:endParaRPr lang="es-ES" sz="2000" dirty="0">
            <a:solidFill>
              <a:sysClr val="window" lastClr="FFFFFF"/>
            </a:solidFill>
            <a:latin typeface="Calibri" panose="020F0502020204030204"/>
            <a:ea typeface="+mn-ea"/>
            <a:cs typeface="+mn-cs"/>
          </a:endParaRPr>
        </a:p>
      </dgm:t>
    </dgm:pt>
    <dgm:pt modelId="{37EF1618-6C5A-4305-A18E-36374B938911}" type="sibTrans" cxnId="{5C5268D1-213F-4BD6-BB8A-A1F9A007E3FD}">
      <dgm:prSet/>
      <dgm:spPr/>
      <dgm:t>
        <a:bodyPr/>
        <a:lstStyle/>
        <a:p>
          <a:endParaRPr lang="es-ES"/>
        </a:p>
      </dgm:t>
    </dgm:pt>
    <dgm:pt modelId="{56CBFF53-8F21-4FC9-87BD-CAF7C4490CE7}" type="parTrans" cxnId="{5C5268D1-213F-4BD6-BB8A-A1F9A007E3FD}">
      <dgm:prSet/>
      <dgm:spPr/>
      <dgm:t>
        <a:bodyPr/>
        <a:lstStyle/>
        <a:p>
          <a:endParaRPr lang="es-ES"/>
        </a:p>
      </dgm:t>
    </dgm:pt>
    <dgm:pt modelId="{97BFDC25-75BB-4B01-86AA-2DE2BFFD0F81}" type="pres">
      <dgm:prSet presAssocID="{407FF6F3-8739-4F8C-AB24-3DC80FCD68CA}" presName="linear" presStyleCnt="0">
        <dgm:presLayoutVars>
          <dgm:dir/>
          <dgm:resizeHandles val="exact"/>
        </dgm:presLayoutVars>
      </dgm:prSet>
      <dgm:spPr/>
    </dgm:pt>
    <dgm:pt modelId="{6D3A0653-0805-40CB-932F-73501D8AD5F1}" type="pres">
      <dgm:prSet presAssocID="{E38F5E9A-12C3-4BC6-B680-84260808689A}" presName="comp" presStyleCnt="0"/>
      <dgm:spPr/>
    </dgm:pt>
    <dgm:pt modelId="{9C6B023A-40C1-4546-8BDA-754BC233D7DC}" type="pres">
      <dgm:prSet presAssocID="{E38F5E9A-12C3-4BC6-B680-84260808689A}" presName="box" presStyleLbl="node1" presStyleIdx="0" presStyleCnt="4"/>
      <dgm:spPr/>
    </dgm:pt>
    <dgm:pt modelId="{92F246A2-BDF7-4850-B912-7F6F75472205}" type="pres">
      <dgm:prSet presAssocID="{E38F5E9A-12C3-4BC6-B680-84260808689A}" presName="img" presStyleLbl="fgImgPlace1" presStyleIdx="0" presStyleCnt="4"/>
      <dgm:spPr>
        <a:xfrm>
          <a:off x="135979" y="135979"/>
          <a:ext cx="2103120" cy="108783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5000" b="-5000"/>
          </a:stretch>
        </a:blipFill>
        <a:ln w="12700" cap="flat" cmpd="sng" algn="ctr">
          <a:solidFill>
            <a:sysClr val="window" lastClr="FFFFFF">
              <a:hueOff val="0"/>
              <a:satOff val="0"/>
              <a:lumOff val="0"/>
              <a:alphaOff val="0"/>
            </a:sysClr>
          </a:solidFill>
          <a:prstDash val="solid"/>
          <a:miter lim="800000"/>
        </a:ln>
        <a:effectLst/>
      </dgm:spPr>
    </dgm:pt>
    <dgm:pt modelId="{E05F84C2-BE45-4EA1-9268-3022D85297B1}" type="pres">
      <dgm:prSet presAssocID="{E38F5E9A-12C3-4BC6-B680-84260808689A}" presName="text" presStyleLbl="node1" presStyleIdx="0" presStyleCnt="4">
        <dgm:presLayoutVars>
          <dgm:bulletEnabled val="1"/>
        </dgm:presLayoutVars>
      </dgm:prSet>
      <dgm:spPr/>
    </dgm:pt>
    <dgm:pt modelId="{0F6DE8FB-1415-4FA8-B84A-4586BF129616}" type="pres">
      <dgm:prSet presAssocID="{91E62260-D952-4C7B-986C-5339285CC0F3}" presName="spacer" presStyleCnt="0"/>
      <dgm:spPr/>
    </dgm:pt>
    <dgm:pt modelId="{C9BEA385-FBBA-48EA-9D88-66168700722C}" type="pres">
      <dgm:prSet presAssocID="{A3E08731-EF77-45E6-BD34-5E85935FB471}" presName="comp" presStyleCnt="0"/>
      <dgm:spPr/>
    </dgm:pt>
    <dgm:pt modelId="{F964CD52-C2CE-456D-B345-28EEB1098E6A}" type="pres">
      <dgm:prSet presAssocID="{A3E08731-EF77-45E6-BD34-5E85935FB471}" presName="box" presStyleLbl="node1" presStyleIdx="1" presStyleCnt="4"/>
      <dgm:spPr>
        <a:prstGeom prst="roundRect">
          <a:avLst>
            <a:gd name="adj" fmla="val 10000"/>
          </a:avLst>
        </a:prstGeom>
      </dgm:spPr>
    </dgm:pt>
    <dgm:pt modelId="{6A6D3604-B749-43EF-8C94-4F1344F1B5F8}" type="pres">
      <dgm:prSet presAssocID="{A3E08731-EF77-45E6-BD34-5E85935FB471}" presName="img"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F2F0FCEE-6DCE-4023-98A3-65584A1C0CEB}" type="pres">
      <dgm:prSet presAssocID="{A3E08731-EF77-45E6-BD34-5E85935FB471}" presName="text" presStyleLbl="node1" presStyleIdx="1" presStyleCnt="4">
        <dgm:presLayoutVars>
          <dgm:bulletEnabled val="1"/>
        </dgm:presLayoutVars>
      </dgm:prSet>
      <dgm:spPr/>
    </dgm:pt>
    <dgm:pt modelId="{88C0FC09-214D-4072-A2B4-C8D36A4FD37B}" type="pres">
      <dgm:prSet presAssocID="{9E2E7582-3485-4617-A577-83861C2B046B}" presName="spacer" presStyleCnt="0"/>
      <dgm:spPr/>
    </dgm:pt>
    <dgm:pt modelId="{F7108B21-AF5E-4246-93D6-A6A3B18E21CA}" type="pres">
      <dgm:prSet presAssocID="{60128E33-9C77-4638-A005-871098105FA2}" presName="comp" presStyleCnt="0"/>
      <dgm:spPr/>
    </dgm:pt>
    <dgm:pt modelId="{3E14B8BF-26F4-4BB2-8788-5950838AEDA3}" type="pres">
      <dgm:prSet presAssocID="{60128E33-9C77-4638-A005-871098105FA2}" presName="box" presStyleLbl="node1" presStyleIdx="2" presStyleCnt="4"/>
      <dgm:spPr/>
    </dgm:pt>
    <dgm:pt modelId="{FC88DB94-72CF-499F-B9E1-F7BA527DF06B}" type="pres">
      <dgm:prSet presAssocID="{60128E33-9C77-4638-A005-871098105FA2}" presName="img" presStyleLbl="fgImgPlace1" presStyleIdx="2" presStyleCnt="4"/>
      <dgm:spPr>
        <a:xfrm>
          <a:off x="135979" y="3127524"/>
          <a:ext cx="2103120" cy="108783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0" r="-30000"/>
          </a:stretch>
        </a:blipFill>
        <a:ln w="12700" cap="flat" cmpd="sng" algn="ctr">
          <a:solidFill>
            <a:sysClr val="window" lastClr="FFFFFF">
              <a:hueOff val="0"/>
              <a:satOff val="0"/>
              <a:lumOff val="0"/>
              <a:alphaOff val="0"/>
            </a:sysClr>
          </a:solidFill>
          <a:prstDash val="solid"/>
          <a:miter lim="800000"/>
        </a:ln>
        <a:effectLst/>
      </dgm:spPr>
    </dgm:pt>
    <dgm:pt modelId="{B9AC84EB-9B54-4932-960B-FC59C4CBDBE7}" type="pres">
      <dgm:prSet presAssocID="{60128E33-9C77-4638-A005-871098105FA2}" presName="text" presStyleLbl="node1" presStyleIdx="2" presStyleCnt="4">
        <dgm:presLayoutVars>
          <dgm:bulletEnabled val="1"/>
        </dgm:presLayoutVars>
      </dgm:prSet>
      <dgm:spPr/>
    </dgm:pt>
    <dgm:pt modelId="{B800EDB1-0908-487B-B91F-6D0587EEF40A}" type="pres">
      <dgm:prSet presAssocID="{09318ED9-593F-4A4F-9022-D53A6F3AABE7}" presName="spacer" presStyleCnt="0"/>
      <dgm:spPr/>
    </dgm:pt>
    <dgm:pt modelId="{D8D0EFCB-7A40-4A74-96F3-3B16C014B10C}" type="pres">
      <dgm:prSet presAssocID="{99E2AA29-E973-4023-9FAE-A8215CBE3301}" presName="comp" presStyleCnt="0"/>
      <dgm:spPr/>
    </dgm:pt>
    <dgm:pt modelId="{8B146E08-EEB8-478E-B8BA-2EF3E467305F}" type="pres">
      <dgm:prSet presAssocID="{99E2AA29-E973-4023-9FAE-A8215CBE3301}" presName="box" presStyleLbl="node1" presStyleIdx="3" presStyleCnt="4"/>
      <dgm:spPr>
        <a:prstGeom prst="roundRect">
          <a:avLst>
            <a:gd name="adj" fmla="val 10000"/>
          </a:avLst>
        </a:prstGeom>
      </dgm:spPr>
    </dgm:pt>
    <dgm:pt modelId="{19188740-8087-4CA0-812E-03AF8BC6F04E}" type="pres">
      <dgm:prSet presAssocID="{99E2AA29-E973-4023-9FAE-A8215CBE3301}" presName="img" presStyleLbl="fgImgPlace1" presStyleIdx="3" presStyleCnt="4"/>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dgm:spPr>
    </dgm:pt>
    <dgm:pt modelId="{A6FB85C4-E5D5-4DFD-878F-A7B55C0E7F0D}" type="pres">
      <dgm:prSet presAssocID="{99E2AA29-E973-4023-9FAE-A8215CBE3301}" presName="text" presStyleLbl="node1" presStyleIdx="3" presStyleCnt="4">
        <dgm:presLayoutVars>
          <dgm:bulletEnabled val="1"/>
        </dgm:presLayoutVars>
      </dgm:prSet>
      <dgm:spPr/>
    </dgm:pt>
  </dgm:ptLst>
  <dgm:cxnLst>
    <dgm:cxn modelId="{D2187809-8B9E-42F4-BEEE-1EA04999FA35}" srcId="{407FF6F3-8739-4F8C-AB24-3DC80FCD68CA}" destId="{E38F5E9A-12C3-4BC6-B680-84260808689A}" srcOrd="0" destOrd="0" parTransId="{B26156DB-1D3C-467C-BC5C-AA301A58504A}" sibTransId="{91E62260-D952-4C7B-986C-5339285CC0F3}"/>
    <dgm:cxn modelId="{485D980A-94FB-4F51-B11F-4CBE52203D4E}" type="presOf" srcId="{F49C0EA2-12D1-429E-AC14-292CDE4209CB}" destId="{F964CD52-C2CE-456D-B345-28EEB1098E6A}" srcOrd="0" destOrd="1" presId="urn:microsoft.com/office/officeart/2005/8/layout/vList4"/>
    <dgm:cxn modelId="{2DD83912-B98B-4024-BBD0-8B689519636A}" type="presOf" srcId="{99E2AA29-E973-4023-9FAE-A8215CBE3301}" destId="{A6FB85C4-E5D5-4DFD-878F-A7B55C0E7F0D}" srcOrd="1" destOrd="0" presId="urn:microsoft.com/office/officeart/2005/8/layout/vList4"/>
    <dgm:cxn modelId="{CAF4EB1C-C27A-4D24-8DCF-A015349DE219}" type="presOf" srcId="{F49C0EA2-12D1-429E-AC14-292CDE4209CB}" destId="{F2F0FCEE-6DCE-4023-98A3-65584A1C0CEB}" srcOrd="1" destOrd="1" presId="urn:microsoft.com/office/officeart/2005/8/layout/vList4"/>
    <dgm:cxn modelId="{27970B23-77E9-4FD0-B44C-B7521FA034D8}" type="presOf" srcId="{03490624-C789-41D6-893F-F57657CF20B0}" destId="{9C6B023A-40C1-4546-8BDA-754BC233D7DC}" srcOrd="0" destOrd="1" presId="urn:microsoft.com/office/officeart/2005/8/layout/vList4"/>
    <dgm:cxn modelId="{5CC48229-4080-4EC1-AEEE-1B929D5F8C5B}" type="presOf" srcId="{E38F5E9A-12C3-4BC6-B680-84260808689A}" destId="{E05F84C2-BE45-4EA1-9268-3022D85297B1}" srcOrd="1" destOrd="0" presId="urn:microsoft.com/office/officeart/2005/8/layout/vList4"/>
    <dgm:cxn modelId="{DE1BE22E-B51C-4CD5-99C7-3ABF72C0159A}" type="presOf" srcId="{60128E33-9C77-4638-A005-871098105FA2}" destId="{B9AC84EB-9B54-4932-960B-FC59C4CBDBE7}" srcOrd="1" destOrd="0" presId="urn:microsoft.com/office/officeart/2005/8/layout/vList4"/>
    <dgm:cxn modelId="{29977932-207D-4C15-877B-89C35EB3C8B7}" srcId="{407FF6F3-8739-4F8C-AB24-3DC80FCD68CA}" destId="{99E2AA29-E973-4023-9FAE-A8215CBE3301}" srcOrd="3" destOrd="0" parTransId="{C4277DBC-28E8-4404-A982-5D170F0C92E6}" sibTransId="{67AED171-1755-4156-B516-E149B19B1B27}"/>
    <dgm:cxn modelId="{5AFF5536-06C9-4AD3-B31A-CF33328CB974}" type="presOf" srcId="{F11CAA2A-44E4-4018-84B6-CA7AEC3774A7}" destId="{B9AC84EB-9B54-4932-960B-FC59C4CBDBE7}" srcOrd="1" destOrd="1" presId="urn:microsoft.com/office/officeart/2005/8/layout/vList4"/>
    <dgm:cxn modelId="{FE977C3A-EFCB-421A-A0AD-12BC5B273F68}" type="presOf" srcId="{407FF6F3-8739-4F8C-AB24-3DC80FCD68CA}" destId="{97BFDC25-75BB-4B01-86AA-2DE2BFFD0F81}" srcOrd="0" destOrd="0" presId="urn:microsoft.com/office/officeart/2005/8/layout/vList4"/>
    <dgm:cxn modelId="{469A8A45-E3A4-48A5-BAE1-82F7CEB5B850}" type="presOf" srcId="{99E2AA29-E973-4023-9FAE-A8215CBE3301}" destId="{8B146E08-EEB8-478E-B8BA-2EF3E467305F}" srcOrd="0" destOrd="0" presId="urn:microsoft.com/office/officeart/2005/8/layout/vList4"/>
    <dgm:cxn modelId="{50D5626B-A58C-4A95-9A44-F094FAEBCEC4}" type="presOf" srcId="{03490624-C789-41D6-893F-F57657CF20B0}" destId="{E05F84C2-BE45-4EA1-9268-3022D85297B1}" srcOrd="1" destOrd="1" presId="urn:microsoft.com/office/officeart/2005/8/layout/vList4"/>
    <dgm:cxn modelId="{0D30C550-7DCB-479E-B470-7D76ED29BAD1}" type="presOf" srcId="{A3E08731-EF77-45E6-BD34-5E85935FB471}" destId="{F2F0FCEE-6DCE-4023-98A3-65584A1C0CEB}" srcOrd="1" destOrd="0" presId="urn:microsoft.com/office/officeart/2005/8/layout/vList4"/>
    <dgm:cxn modelId="{06075151-FB3D-47C7-AB6A-63CA23967EBB}" type="presOf" srcId="{60128E33-9C77-4638-A005-871098105FA2}" destId="{3E14B8BF-26F4-4BB2-8788-5950838AEDA3}" srcOrd="0" destOrd="0" presId="urn:microsoft.com/office/officeart/2005/8/layout/vList4"/>
    <dgm:cxn modelId="{C15D4457-AF8C-4F58-B6C4-7BD5D0CF79E8}" srcId="{E38F5E9A-12C3-4BC6-B680-84260808689A}" destId="{03490624-C789-41D6-893F-F57657CF20B0}" srcOrd="0" destOrd="0" parTransId="{72B7181E-B96B-4016-8DDE-98EA0D7B61A6}" sibTransId="{E7CB02CC-A273-4A3D-9BDE-E84F8EBD599A}"/>
    <dgm:cxn modelId="{196EA678-A683-4D1C-AE4F-10B2C8E2E46B}" type="presOf" srcId="{E38F5E9A-12C3-4BC6-B680-84260808689A}" destId="{9C6B023A-40C1-4546-8BDA-754BC233D7DC}" srcOrd="0" destOrd="0" presId="urn:microsoft.com/office/officeart/2005/8/layout/vList4"/>
    <dgm:cxn modelId="{CDAE055A-D7E2-451C-807C-FF4B4D400B99}" type="presOf" srcId="{A3E08731-EF77-45E6-BD34-5E85935FB471}" destId="{F964CD52-C2CE-456D-B345-28EEB1098E6A}" srcOrd="0" destOrd="0" presId="urn:microsoft.com/office/officeart/2005/8/layout/vList4"/>
    <dgm:cxn modelId="{EF565B8B-D7BA-4DDF-95A4-B4D932A61169}" type="presOf" srcId="{F11CAA2A-44E4-4018-84B6-CA7AEC3774A7}" destId="{3E14B8BF-26F4-4BB2-8788-5950838AEDA3}" srcOrd="0" destOrd="1" presId="urn:microsoft.com/office/officeart/2005/8/layout/vList4"/>
    <dgm:cxn modelId="{31D7F1C6-8F42-4278-9B8E-47E7BE341A4A}" srcId="{407FF6F3-8739-4F8C-AB24-3DC80FCD68CA}" destId="{60128E33-9C77-4638-A005-871098105FA2}" srcOrd="2" destOrd="0" parTransId="{CB0897D8-90C8-4094-80F6-91B6916393B6}" sibTransId="{09318ED9-593F-4A4F-9022-D53A6F3AABE7}"/>
    <dgm:cxn modelId="{064C4BC7-859D-4755-BCAC-FA98902E9FA5}" srcId="{A3E08731-EF77-45E6-BD34-5E85935FB471}" destId="{F49C0EA2-12D1-429E-AC14-292CDE4209CB}" srcOrd="0" destOrd="0" parTransId="{84EC0AB5-4430-4A74-BF66-B0A6E52D8C2A}" sibTransId="{9904B41A-5BC4-4967-9AB5-B9774D86E126}"/>
    <dgm:cxn modelId="{5C5268D1-213F-4BD6-BB8A-A1F9A007E3FD}" srcId="{60128E33-9C77-4638-A005-871098105FA2}" destId="{F11CAA2A-44E4-4018-84B6-CA7AEC3774A7}" srcOrd="0" destOrd="0" parTransId="{56CBFF53-8F21-4FC9-87BD-CAF7C4490CE7}" sibTransId="{37EF1618-6C5A-4305-A18E-36374B938911}"/>
    <dgm:cxn modelId="{1C0C30FD-934A-46DD-9E47-975FA4377E2A}" srcId="{407FF6F3-8739-4F8C-AB24-3DC80FCD68CA}" destId="{A3E08731-EF77-45E6-BD34-5E85935FB471}" srcOrd="1" destOrd="0" parTransId="{86058C8B-A083-42F4-9355-9DFBF2490DC4}" sibTransId="{9E2E7582-3485-4617-A577-83861C2B046B}"/>
    <dgm:cxn modelId="{5A75A587-F2F0-441F-B202-A6051C0890E5}" type="presParOf" srcId="{97BFDC25-75BB-4B01-86AA-2DE2BFFD0F81}" destId="{6D3A0653-0805-40CB-932F-73501D8AD5F1}" srcOrd="0" destOrd="0" presId="urn:microsoft.com/office/officeart/2005/8/layout/vList4"/>
    <dgm:cxn modelId="{0FE2222E-2CEF-4213-8F36-16E4C2CD2D68}" type="presParOf" srcId="{6D3A0653-0805-40CB-932F-73501D8AD5F1}" destId="{9C6B023A-40C1-4546-8BDA-754BC233D7DC}" srcOrd="0" destOrd="0" presId="urn:microsoft.com/office/officeart/2005/8/layout/vList4"/>
    <dgm:cxn modelId="{2036CF2E-E364-4911-935C-6428E604CF75}" type="presParOf" srcId="{6D3A0653-0805-40CB-932F-73501D8AD5F1}" destId="{92F246A2-BDF7-4850-B912-7F6F75472205}" srcOrd="1" destOrd="0" presId="urn:microsoft.com/office/officeart/2005/8/layout/vList4"/>
    <dgm:cxn modelId="{83AF6C09-71B8-451C-ABE5-5278F42AD63D}" type="presParOf" srcId="{6D3A0653-0805-40CB-932F-73501D8AD5F1}" destId="{E05F84C2-BE45-4EA1-9268-3022D85297B1}" srcOrd="2" destOrd="0" presId="urn:microsoft.com/office/officeart/2005/8/layout/vList4"/>
    <dgm:cxn modelId="{F34DFE4C-DE16-4212-B5D8-523FC95C9F76}" type="presParOf" srcId="{97BFDC25-75BB-4B01-86AA-2DE2BFFD0F81}" destId="{0F6DE8FB-1415-4FA8-B84A-4586BF129616}" srcOrd="1" destOrd="0" presId="urn:microsoft.com/office/officeart/2005/8/layout/vList4"/>
    <dgm:cxn modelId="{9B22286B-554F-4EC4-A6FD-45A0C9FEE732}" type="presParOf" srcId="{97BFDC25-75BB-4B01-86AA-2DE2BFFD0F81}" destId="{C9BEA385-FBBA-48EA-9D88-66168700722C}" srcOrd="2" destOrd="0" presId="urn:microsoft.com/office/officeart/2005/8/layout/vList4"/>
    <dgm:cxn modelId="{B0B4E0C6-DE4F-4F97-A48B-42EF179E91A6}" type="presParOf" srcId="{C9BEA385-FBBA-48EA-9D88-66168700722C}" destId="{F964CD52-C2CE-456D-B345-28EEB1098E6A}" srcOrd="0" destOrd="0" presId="urn:microsoft.com/office/officeart/2005/8/layout/vList4"/>
    <dgm:cxn modelId="{9DE6B52A-FCA2-4030-9CE4-53944D357724}" type="presParOf" srcId="{C9BEA385-FBBA-48EA-9D88-66168700722C}" destId="{6A6D3604-B749-43EF-8C94-4F1344F1B5F8}" srcOrd="1" destOrd="0" presId="urn:microsoft.com/office/officeart/2005/8/layout/vList4"/>
    <dgm:cxn modelId="{975BEE7F-A84C-4E4D-9259-7AD9F99FF6B0}" type="presParOf" srcId="{C9BEA385-FBBA-48EA-9D88-66168700722C}" destId="{F2F0FCEE-6DCE-4023-98A3-65584A1C0CEB}" srcOrd="2" destOrd="0" presId="urn:microsoft.com/office/officeart/2005/8/layout/vList4"/>
    <dgm:cxn modelId="{856045BA-13BE-491E-B59C-FCA0C0674C3D}" type="presParOf" srcId="{97BFDC25-75BB-4B01-86AA-2DE2BFFD0F81}" destId="{88C0FC09-214D-4072-A2B4-C8D36A4FD37B}" srcOrd="3" destOrd="0" presId="urn:microsoft.com/office/officeart/2005/8/layout/vList4"/>
    <dgm:cxn modelId="{CC69648A-297E-4D2E-9A73-A1FE2A4B2F80}" type="presParOf" srcId="{97BFDC25-75BB-4B01-86AA-2DE2BFFD0F81}" destId="{F7108B21-AF5E-4246-93D6-A6A3B18E21CA}" srcOrd="4" destOrd="0" presId="urn:microsoft.com/office/officeart/2005/8/layout/vList4"/>
    <dgm:cxn modelId="{644CB33D-56E2-49A6-9AFE-7E4A1DE2C092}" type="presParOf" srcId="{F7108B21-AF5E-4246-93D6-A6A3B18E21CA}" destId="{3E14B8BF-26F4-4BB2-8788-5950838AEDA3}" srcOrd="0" destOrd="0" presId="urn:microsoft.com/office/officeart/2005/8/layout/vList4"/>
    <dgm:cxn modelId="{6E6E1B61-3284-4C4B-82D2-AEE6FC2E3F61}" type="presParOf" srcId="{F7108B21-AF5E-4246-93D6-A6A3B18E21CA}" destId="{FC88DB94-72CF-499F-B9E1-F7BA527DF06B}" srcOrd="1" destOrd="0" presId="urn:microsoft.com/office/officeart/2005/8/layout/vList4"/>
    <dgm:cxn modelId="{44AA33AC-69BD-4EB9-A75D-EF94582F305A}" type="presParOf" srcId="{F7108B21-AF5E-4246-93D6-A6A3B18E21CA}" destId="{B9AC84EB-9B54-4932-960B-FC59C4CBDBE7}" srcOrd="2" destOrd="0" presId="urn:microsoft.com/office/officeart/2005/8/layout/vList4"/>
    <dgm:cxn modelId="{4728F8B9-42B0-4A67-A67E-A131266AF598}" type="presParOf" srcId="{97BFDC25-75BB-4B01-86AA-2DE2BFFD0F81}" destId="{B800EDB1-0908-487B-B91F-6D0587EEF40A}" srcOrd="5" destOrd="0" presId="urn:microsoft.com/office/officeart/2005/8/layout/vList4"/>
    <dgm:cxn modelId="{C8813734-27D7-4105-BEFA-A0BC573D8A7B}" type="presParOf" srcId="{97BFDC25-75BB-4B01-86AA-2DE2BFFD0F81}" destId="{D8D0EFCB-7A40-4A74-96F3-3B16C014B10C}" srcOrd="6" destOrd="0" presId="urn:microsoft.com/office/officeart/2005/8/layout/vList4"/>
    <dgm:cxn modelId="{CF61679D-1945-4CF5-A654-3450B34B7577}" type="presParOf" srcId="{D8D0EFCB-7A40-4A74-96F3-3B16C014B10C}" destId="{8B146E08-EEB8-478E-B8BA-2EF3E467305F}" srcOrd="0" destOrd="0" presId="urn:microsoft.com/office/officeart/2005/8/layout/vList4"/>
    <dgm:cxn modelId="{45DA3A00-81E7-43D0-A4E6-123721688FA2}" type="presParOf" srcId="{D8D0EFCB-7A40-4A74-96F3-3B16C014B10C}" destId="{19188740-8087-4CA0-812E-03AF8BC6F04E}" srcOrd="1" destOrd="0" presId="urn:microsoft.com/office/officeart/2005/8/layout/vList4"/>
    <dgm:cxn modelId="{3AF890CC-83FF-4F2D-AAA8-DFBEA6F9ED20}" type="presParOf" srcId="{D8D0EFCB-7A40-4A74-96F3-3B16C014B10C}" destId="{A6FB85C4-E5D5-4DFD-878F-A7B55C0E7F0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F0A622-776E-4987-AF23-44CF5D9B373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E781B029-9699-4A09-B671-882DBF528155}">
      <dgm:prSet phldrT="[Texto]"/>
      <dgm:spPr>
        <a:solidFill>
          <a:srgbClr val="FF0000"/>
        </a:solidFill>
      </dgm:spPr>
      <dgm:t>
        <a:bodyPr/>
        <a:lstStyle/>
        <a:p>
          <a:r>
            <a:rPr lang="es-ES" dirty="0"/>
            <a:t>H</a:t>
          </a:r>
        </a:p>
      </dgm:t>
    </dgm:pt>
    <dgm:pt modelId="{9E2CB98A-F081-4234-BC3F-C11458BB6FE2}" type="parTrans" cxnId="{DC02BB9E-9046-42ED-9EEF-806982DB2591}">
      <dgm:prSet/>
      <dgm:spPr/>
      <dgm:t>
        <a:bodyPr/>
        <a:lstStyle/>
        <a:p>
          <a:endParaRPr lang="es-ES"/>
        </a:p>
      </dgm:t>
    </dgm:pt>
    <dgm:pt modelId="{B641ABB3-DCE6-4566-852D-D22BFC8184D2}" type="sibTrans" cxnId="{DC02BB9E-9046-42ED-9EEF-806982DB2591}">
      <dgm:prSet/>
      <dgm:spPr/>
      <dgm:t>
        <a:bodyPr/>
        <a:lstStyle/>
        <a:p>
          <a:endParaRPr lang="es-ES"/>
        </a:p>
      </dgm:t>
    </dgm:pt>
    <dgm:pt modelId="{41516AA3-469D-4734-BD01-62B88CD268AF}">
      <dgm:prSet phldrT="[Texto]"/>
      <dgm:spPr>
        <a:solidFill>
          <a:srgbClr val="FFCC00"/>
        </a:solidFill>
      </dgm:spPr>
      <dgm:t>
        <a:bodyPr/>
        <a:lstStyle/>
        <a:p>
          <a:r>
            <a:rPr lang="es-ES" dirty="0" err="1"/>
            <a:t>Med</a:t>
          </a:r>
          <a:r>
            <a:rPr lang="es-ES" dirty="0"/>
            <a:t>: 6’9</a:t>
          </a:r>
        </a:p>
      </dgm:t>
    </dgm:pt>
    <dgm:pt modelId="{6D078927-8D54-4BE7-9CAA-38A2F07F625A}" type="parTrans" cxnId="{4B208E69-253B-4517-B365-40551E6DEF43}">
      <dgm:prSet/>
      <dgm:spPr/>
      <dgm:t>
        <a:bodyPr/>
        <a:lstStyle/>
        <a:p>
          <a:endParaRPr lang="es-ES"/>
        </a:p>
      </dgm:t>
    </dgm:pt>
    <dgm:pt modelId="{5ED4CCD4-3C9E-4635-8F5C-3F919904598D}" type="sibTrans" cxnId="{4B208E69-253B-4517-B365-40551E6DEF43}">
      <dgm:prSet/>
      <dgm:spPr/>
      <dgm:t>
        <a:bodyPr/>
        <a:lstStyle/>
        <a:p>
          <a:endParaRPr lang="es-ES"/>
        </a:p>
      </dgm:t>
    </dgm:pt>
    <dgm:pt modelId="{6F6DD0D6-64C6-4C2A-8E5A-FC69CD64F11C}">
      <dgm:prSet phldrT="[Texto]"/>
      <dgm:spPr>
        <a:solidFill>
          <a:srgbClr val="FFC000"/>
        </a:solidFill>
      </dgm:spPr>
      <dgm:t>
        <a:bodyPr/>
        <a:lstStyle/>
        <a:p>
          <a:r>
            <a:rPr lang="es-ES" dirty="0" err="1"/>
            <a:t>Máx</a:t>
          </a:r>
          <a:r>
            <a:rPr lang="es-ES" dirty="0"/>
            <a:t>: 8,6</a:t>
          </a:r>
        </a:p>
      </dgm:t>
    </dgm:pt>
    <dgm:pt modelId="{9B52D609-A3E8-4587-8513-A03C62B121D0}" type="parTrans" cxnId="{82C88D2D-B472-4E83-A6E7-7352A7038580}">
      <dgm:prSet/>
      <dgm:spPr/>
      <dgm:t>
        <a:bodyPr/>
        <a:lstStyle/>
        <a:p>
          <a:endParaRPr lang="es-ES"/>
        </a:p>
      </dgm:t>
    </dgm:pt>
    <dgm:pt modelId="{45713A67-DA66-4FF8-8879-CC3DB6EB7376}" type="sibTrans" cxnId="{82C88D2D-B472-4E83-A6E7-7352A7038580}">
      <dgm:prSet/>
      <dgm:spPr/>
      <dgm:t>
        <a:bodyPr/>
        <a:lstStyle/>
        <a:p>
          <a:endParaRPr lang="es-ES"/>
        </a:p>
      </dgm:t>
    </dgm:pt>
    <dgm:pt modelId="{12F430A0-DF2A-4AD1-BA8F-63364A5FE805}">
      <dgm:prSet phldrT="[Texto]"/>
      <dgm:spPr>
        <a:solidFill>
          <a:srgbClr val="FF5050"/>
        </a:solidFill>
      </dgm:spPr>
      <dgm:t>
        <a:bodyPr/>
        <a:lstStyle/>
        <a:p>
          <a:r>
            <a:rPr lang="es-ES" dirty="0"/>
            <a:t>R</a:t>
          </a:r>
        </a:p>
      </dgm:t>
    </dgm:pt>
    <dgm:pt modelId="{4E23EEE4-2C26-4709-83F9-ABF37F135A84}" type="parTrans" cxnId="{29561CFC-719E-48E2-AE33-0A6D6FE6AAAF}">
      <dgm:prSet/>
      <dgm:spPr/>
      <dgm:t>
        <a:bodyPr/>
        <a:lstStyle/>
        <a:p>
          <a:endParaRPr lang="es-ES"/>
        </a:p>
      </dgm:t>
    </dgm:pt>
    <dgm:pt modelId="{8698D269-8FCF-4758-9D66-27FF07EE5474}" type="sibTrans" cxnId="{29561CFC-719E-48E2-AE33-0A6D6FE6AAAF}">
      <dgm:prSet/>
      <dgm:spPr/>
      <dgm:t>
        <a:bodyPr/>
        <a:lstStyle/>
        <a:p>
          <a:endParaRPr lang="es-ES"/>
        </a:p>
      </dgm:t>
    </dgm:pt>
    <dgm:pt modelId="{ED6FF09E-B471-440F-A664-D1E23D059C38}">
      <dgm:prSet phldrT="[Texto]"/>
      <dgm:spPr>
        <a:solidFill>
          <a:srgbClr val="FFCC00"/>
        </a:solidFill>
      </dgm:spPr>
      <dgm:t>
        <a:bodyPr/>
        <a:lstStyle/>
        <a:p>
          <a:r>
            <a:rPr lang="es-ES" dirty="0" err="1"/>
            <a:t>Med</a:t>
          </a:r>
          <a:r>
            <a:rPr lang="es-ES" dirty="0"/>
            <a:t>: 2’4</a:t>
          </a:r>
        </a:p>
      </dgm:t>
    </dgm:pt>
    <dgm:pt modelId="{D8B4C6AC-6D4B-42A1-8A79-CD517DEB01E7}" type="parTrans" cxnId="{1EE0AFB7-C408-4560-BFF6-7EBEDD21B762}">
      <dgm:prSet/>
      <dgm:spPr/>
      <dgm:t>
        <a:bodyPr/>
        <a:lstStyle/>
        <a:p>
          <a:endParaRPr lang="es-ES"/>
        </a:p>
      </dgm:t>
    </dgm:pt>
    <dgm:pt modelId="{E1291F2D-64FF-47BE-A0CF-9C88F4F4BB69}" type="sibTrans" cxnId="{1EE0AFB7-C408-4560-BFF6-7EBEDD21B762}">
      <dgm:prSet/>
      <dgm:spPr/>
      <dgm:t>
        <a:bodyPr/>
        <a:lstStyle/>
        <a:p>
          <a:endParaRPr lang="es-ES"/>
        </a:p>
      </dgm:t>
    </dgm:pt>
    <dgm:pt modelId="{4774F6DC-0DB7-4446-9A8B-18DF4658E33E}">
      <dgm:prSet phldrT="[Texto]"/>
      <dgm:spPr>
        <a:solidFill>
          <a:srgbClr val="FFCC00"/>
        </a:solidFill>
      </dgm:spPr>
      <dgm:t>
        <a:bodyPr/>
        <a:lstStyle/>
        <a:p>
          <a:r>
            <a:rPr lang="es-ES" dirty="0"/>
            <a:t>Max: 4,1</a:t>
          </a:r>
        </a:p>
      </dgm:t>
    </dgm:pt>
    <dgm:pt modelId="{7C91EB00-70E8-4B7B-9D6B-66B00F6BAEAB}" type="parTrans" cxnId="{D08A38F8-877F-4C5B-892C-06315F6C8C3B}">
      <dgm:prSet/>
      <dgm:spPr/>
      <dgm:t>
        <a:bodyPr/>
        <a:lstStyle/>
        <a:p>
          <a:endParaRPr lang="es-ES"/>
        </a:p>
      </dgm:t>
    </dgm:pt>
    <dgm:pt modelId="{BDD18911-1E72-4F0C-AD60-1C653E6D4845}" type="sibTrans" cxnId="{D08A38F8-877F-4C5B-892C-06315F6C8C3B}">
      <dgm:prSet/>
      <dgm:spPr/>
      <dgm:t>
        <a:bodyPr/>
        <a:lstStyle/>
        <a:p>
          <a:endParaRPr lang="es-ES"/>
        </a:p>
      </dgm:t>
    </dgm:pt>
    <dgm:pt modelId="{50716149-93B3-419B-A313-91191F01B659}">
      <dgm:prSet phldrT="[Texto]"/>
      <dgm:spPr>
        <a:solidFill>
          <a:srgbClr val="FF0066"/>
        </a:solidFill>
      </dgm:spPr>
      <dgm:t>
        <a:bodyPr/>
        <a:lstStyle/>
        <a:p>
          <a:r>
            <a:rPr lang="es-ES" dirty="0"/>
            <a:t>Z</a:t>
          </a:r>
        </a:p>
      </dgm:t>
    </dgm:pt>
    <dgm:pt modelId="{7A4FF536-7E46-4325-A010-7A74D5DFD145}" type="parTrans" cxnId="{9341C2F8-27D3-415A-889F-100F4505CE9E}">
      <dgm:prSet/>
      <dgm:spPr/>
      <dgm:t>
        <a:bodyPr/>
        <a:lstStyle/>
        <a:p>
          <a:endParaRPr lang="es-ES"/>
        </a:p>
      </dgm:t>
    </dgm:pt>
    <dgm:pt modelId="{06EBD88D-7AE8-4F3E-9DA7-E00F3EA7CDCF}" type="sibTrans" cxnId="{9341C2F8-27D3-415A-889F-100F4505CE9E}">
      <dgm:prSet/>
      <dgm:spPr/>
      <dgm:t>
        <a:bodyPr/>
        <a:lstStyle/>
        <a:p>
          <a:endParaRPr lang="es-ES"/>
        </a:p>
      </dgm:t>
    </dgm:pt>
    <dgm:pt modelId="{C89F2BA3-FC7D-4AE6-8F23-E359D2CEC897}">
      <dgm:prSet phldrT="[Texto]"/>
      <dgm:spPr>
        <a:solidFill>
          <a:srgbClr val="FFC000"/>
        </a:solidFill>
      </dgm:spPr>
      <dgm:t>
        <a:bodyPr/>
        <a:lstStyle/>
        <a:p>
          <a:r>
            <a:rPr lang="es-ES" dirty="0" err="1"/>
            <a:t>Med</a:t>
          </a:r>
          <a:r>
            <a:rPr lang="es-ES" dirty="0"/>
            <a:t>: 3’5</a:t>
          </a:r>
        </a:p>
      </dgm:t>
    </dgm:pt>
    <dgm:pt modelId="{72C36272-6844-4C74-A626-2578B99B9C4E}" type="parTrans" cxnId="{C6694E9F-3DBF-4D47-8E86-8E69EA6BDE97}">
      <dgm:prSet/>
      <dgm:spPr/>
      <dgm:t>
        <a:bodyPr/>
        <a:lstStyle/>
        <a:p>
          <a:endParaRPr lang="es-ES"/>
        </a:p>
      </dgm:t>
    </dgm:pt>
    <dgm:pt modelId="{BDFE77D6-CCBA-4AE5-8E57-F44B3B45391B}" type="sibTrans" cxnId="{C6694E9F-3DBF-4D47-8E86-8E69EA6BDE97}">
      <dgm:prSet/>
      <dgm:spPr/>
      <dgm:t>
        <a:bodyPr/>
        <a:lstStyle/>
        <a:p>
          <a:endParaRPr lang="es-ES"/>
        </a:p>
      </dgm:t>
    </dgm:pt>
    <dgm:pt modelId="{A7C3466D-A6AE-46B4-B2D0-98856F74E7BA}">
      <dgm:prSet phldrT="[Texto]"/>
      <dgm:spPr>
        <a:solidFill>
          <a:srgbClr val="FFCC00"/>
        </a:solidFill>
      </dgm:spPr>
      <dgm:t>
        <a:bodyPr/>
        <a:lstStyle/>
        <a:p>
          <a:r>
            <a:rPr lang="es-ES" dirty="0"/>
            <a:t>2018:2,8</a:t>
          </a:r>
        </a:p>
      </dgm:t>
    </dgm:pt>
    <dgm:pt modelId="{92BB527D-6FBE-4E98-B18F-38342A850B93}" type="parTrans" cxnId="{01E2C192-982F-4260-8B76-CD833882C280}">
      <dgm:prSet/>
      <dgm:spPr/>
      <dgm:t>
        <a:bodyPr/>
        <a:lstStyle/>
        <a:p>
          <a:endParaRPr lang="es-ES"/>
        </a:p>
      </dgm:t>
    </dgm:pt>
    <dgm:pt modelId="{F38863A7-3040-4018-AEE7-B59D99E205AA}" type="sibTrans" cxnId="{01E2C192-982F-4260-8B76-CD833882C280}">
      <dgm:prSet/>
      <dgm:spPr/>
      <dgm:t>
        <a:bodyPr/>
        <a:lstStyle/>
        <a:p>
          <a:endParaRPr lang="es-ES"/>
        </a:p>
      </dgm:t>
    </dgm:pt>
    <dgm:pt modelId="{602B48E7-F103-4F29-A8E1-FA5F4A7962DE}">
      <dgm:prSet phldrT="[Texto]"/>
      <dgm:spPr>
        <a:solidFill>
          <a:srgbClr val="FFCC00"/>
        </a:solidFill>
      </dgm:spPr>
      <dgm:t>
        <a:bodyPr/>
        <a:lstStyle/>
        <a:p>
          <a:r>
            <a:rPr lang="es-ES" dirty="0"/>
            <a:t>2018:0’8</a:t>
          </a:r>
        </a:p>
      </dgm:t>
    </dgm:pt>
    <dgm:pt modelId="{8D629544-C882-43C5-82AB-34E2A2ABEE33}" type="parTrans" cxnId="{4832D8FD-E709-42BF-8021-DC8C5249A61D}">
      <dgm:prSet/>
      <dgm:spPr/>
      <dgm:t>
        <a:bodyPr/>
        <a:lstStyle/>
        <a:p>
          <a:endParaRPr lang="es-ES"/>
        </a:p>
      </dgm:t>
    </dgm:pt>
    <dgm:pt modelId="{E0EFD008-FF4C-4A16-9648-1E71824C50C3}" type="sibTrans" cxnId="{4832D8FD-E709-42BF-8021-DC8C5249A61D}">
      <dgm:prSet/>
      <dgm:spPr/>
      <dgm:t>
        <a:bodyPr/>
        <a:lstStyle/>
        <a:p>
          <a:endParaRPr lang="es-ES"/>
        </a:p>
      </dgm:t>
    </dgm:pt>
    <dgm:pt modelId="{328C7DD8-5584-4A19-89C7-E622B3B9E0C9}">
      <dgm:prSet phldrT="[Texto]"/>
      <dgm:spPr>
        <a:solidFill>
          <a:srgbClr val="FFC000"/>
        </a:solidFill>
      </dgm:spPr>
      <dgm:t>
        <a:bodyPr/>
        <a:lstStyle/>
        <a:p>
          <a:r>
            <a:rPr lang="es-ES" dirty="0" err="1"/>
            <a:t>Máx</a:t>
          </a:r>
          <a:r>
            <a:rPr lang="es-ES" dirty="0"/>
            <a:t>: 5’8</a:t>
          </a:r>
        </a:p>
      </dgm:t>
    </dgm:pt>
    <dgm:pt modelId="{F1332F2A-496F-41DC-8847-7CCB1B6583E8}" type="parTrans" cxnId="{2D08B393-AFF4-46BC-96B3-BB7DD83C310E}">
      <dgm:prSet/>
      <dgm:spPr/>
      <dgm:t>
        <a:bodyPr/>
        <a:lstStyle/>
        <a:p>
          <a:endParaRPr lang="es-ES"/>
        </a:p>
      </dgm:t>
    </dgm:pt>
    <dgm:pt modelId="{A5597F43-44BF-470A-BC40-60F55171B0F3}" type="sibTrans" cxnId="{2D08B393-AFF4-46BC-96B3-BB7DD83C310E}">
      <dgm:prSet/>
      <dgm:spPr/>
      <dgm:t>
        <a:bodyPr/>
        <a:lstStyle/>
        <a:p>
          <a:endParaRPr lang="es-ES"/>
        </a:p>
      </dgm:t>
    </dgm:pt>
    <dgm:pt modelId="{DE219120-FD15-4614-BCC1-1A76E483D458}">
      <dgm:prSet phldrT="[Texto]"/>
      <dgm:spPr>
        <a:solidFill>
          <a:srgbClr val="FFC000"/>
        </a:solidFill>
      </dgm:spPr>
      <dgm:t>
        <a:bodyPr/>
        <a:lstStyle/>
        <a:p>
          <a:r>
            <a:rPr lang="es-ES" dirty="0"/>
            <a:t>2018:2’5</a:t>
          </a:r>
        </a:p>
      </dgm:t>
    </dgm:pt>
    <dgm:pt modelId="{5A514835-179B-4B6A-BA10-81846B003D05}" type="parTrans" cxnId="{991B7499-CE8C-4962-9160-D44DCA1391FA}">
      <dgm:prSet/>
      <dgm:spPr/>
      <dgm:t>
        <a:bodyPr/>
        <a:lstStyle/>
        <a:p>
          <a:endParaRPr lang="es-ES"/>
        </a:p>
      </dgm:t>
    </dgm:pt>
    <dgm:pt modelId="{C44D3948-A0CB-4176-93B0-6AAB1D9D6F6E}" type="sibTrans" cxnId="{991B7499-CE8C-4962-9160-D44DCA1391FA}">
      <dgm:prSet/>
      <dgm:spPr/>
      <dgm:t>
        <a:bodyPr/>
        <a:lstStyle/>
        <a:p>
          <a:endParaRPr lang="es-ES"/>
        </a:p>
      </dgm:t>
    </dgm:pt>
    <dgm:pt modelId="{F08A6F85-EE8C-4A54-BCD2-C2F0A270957B}">
      <dgm:prSet phldrT="[Texto]"/>
      <dgm:spPr>
        <a:solidFill>
          <a:srgbClr val="FFC000"/>
        </a:solidFill>
      </dgm:spPr>
      <dgm:t>
        <a:bodyPr/>
        <a:lstStyle/>
        <a:p>
          <a:r>
            <a:rPr lang="es-ES" dirty="0" err="1"/>
            <a:t>Med</a:t>
          </a:r>
          <a:r>
            <a:rPr lang="es-ES" dirty="0"/>
            <a:t>: 2’0</a:t>
          </a:r>
        </a:p>
      </dgm:t>
    </dgm:pt>
    <dgm:pt modelId="{AF2D24DC-1D32-4374-ADF7-24FFF090A8E9}" type="parTrans" cxnId="{0653E738-A5FD-4F19-8ECD-D4CD8845F0FD}">
      <dgm:prSet/>
      <dgm:spPr/>
      <dgm:t>
        <a:bodyPr/>
        <a:lstStyle/>
        <a:p>
          <a:endParaRPr lang="es-ES"/>
        </a:p>
      </dgm:t>
    </dgm:pt>
    <dgm:pt modelId="{69BE0765-B952-48FA-BBFA-8031070653FB}" type="sibTrans" cxnId="{0653E738-A5FD-4F19-8ECD-D4CD8845F0FD}">
      <dgm:prSet/>
      <dgm:spPr/>
      <dgm:t>
        <a:bodyPr/>
        <a:lstStyle/>
        <a:p>
          <a:endParaRPr lang="es-ES"/>
        </a:p>
      </dgm:t>
    </dgm:pt>
    <dgm:pt modelId="{45A4E87E-B3E0-4B8A-84E0-890309810348}">
      <dgm:prSet phldrT="[Texto]"/>
      <dgm:spPr>
        <a:solidFill>
          <a:srgbClr val="FF3399"/>
        </a:solidFill>
      </dgm:spPr>
      <dgm:t>
        <a:bodyPr/>
        <a:lstStyle/>
        <a:p>
          <a:r>
            <a:rPr lang="es-ES" dirty="0"/>
            <a:t>E</a:t>
          </a:r>
        </a:p>
      </dgm:t>
    </dgm:pt>
    <dgm:pt modelId="{7BA947B0-8132-4F47-933A-05C34769F154}" type="parTrans" cxnId="{B08BA89E-24F1-46E7-AA44-01A6DB10FAC1}">
      <dgm:prSet/>
      <dgm:spPr/>
      <dgm:t>
        <a:bodyPr/>
        <a:lstStyle/>
        <a:p>
          <a:endParaRPr lang="es-ES"/>
        </a:p>
      </dgm:t>
    </dgm:pt>
    <dgm:pt modelId="{BA7BCCDF-0CE0-453F-A441-F712F1FD04D8}" type="sibTrans" cxnId="{B08BA89E-24F1-46E7-AA44-01A6DB10FAC1}">
      <dgm:prSet/>
      <dgm:spPr/>
      <dgm:t>
        <a:bodyPr/>
        <a:lstStyle/>
        <a:p>
          <a:endParaRPr lang="es-ES"/>
        </a:p>
      </dgm:t>
    </dgm:pt>
    <dgm:pt modelId="{10A94F48-B2E5-40C7-B8EA-F8308546D485}">
      <dgm:prSet phldrT="[Texto]"/>
      <dgm:spPr>
        <a:solidFill>
          <a:srgbClr val="FFC000"/>
        </a:solidFill>
      </dgm:spPr>
      <dgm:t>
        <a:bodyPr/>
        <a:lstStyle/>
        <a:p>
          <a:r>
            <a:rPr lang="es-ES" dirty="0" err="1"/>
            <a:t>Máx</a:t>
          </a:r>
          <a:r>
            <a:rPr lang="es-ES" dirty="0"/>
            <a:t>: 3’2</a:t>
          </a:r>
        </a:p>
      </dgm:t>
    </dgm:pt>
    <dgm:pt modelId="{5948E229-5474-4CAF-8934-BD1DA9BD4E8A}" type="parTrans" cxnId="{749037EE-748A-486F-BCDB-5578E5601E0C}">
      <dgm:prSet/>
      <dgm:spPr/>
      <dgm:t>
        <a:bodyPr/>
        <a:lstStyle/>
        <a:p>
          <a:endParaRPr lang="es-ES"/>
        </a:p>
      </dgm:t>
    </dgm:pt>
    <dgm:pt modelId="{47D04666-9676-40B9-AB40-BAF4B927283C}" type="sibTrans" cxnId="{749037EE-748A-486F-BCDB-5578E5601E0C}">
      <dgm:prSet/>
      <dgm:spPr/>
      <dgm:t>
        <a:bodyPr/>
        <a:lstStyle/>
        <a:p>
          <a:endParaRPr lang="es-ES"/>
        </a:p>
      </dgm:t>
    </dgm:pt>
    <dgm:pt modelId="{F1D184DC-5FB1-47C9-9AD9-EAD8166DF826}">
      <dgm:prSet phldrT="[Texto]"/>
      <dgm:spPr>
        <a:solidFill>
          <a:srgbClr val="FFC000"/>
        </a:solidFill>
      </dgm:spPr>
      <dgm:t>
        <a:bodyPr/>
        <a:lstStyle/>
        <a:p>
          <a:r>
            <a:rPr lang="es-ES" dirty="0"/>
            <a:t>2018:0’8</a:t>
          </a:r>
        </a:p>
      </dgm:t>
    </dgm:pt>
    <dgm:pt modelId="{24AA1365-3F9F-46B8-BC68-F195CAE9320C}" type="parTrans" cxnId="{C6C5D046-B804-4848-BD58-86715EB99DB7}">
      <dgm:prSet/>
      <dgm:spPr/>
      <dgm:t>
        <a:bodyPr/>
        <a:lstStyle/>
        <a:p>
          <a:endParaRPr lang="es-ES"/>
        </a:p>
      </dgm:t>
    </dgm:pt>
    <dgm:pt modelId="{3E857C0F-87A2-48DE-9BB4-7E2C26C4733D}" type="sibTrans" cxnId="{C6C5D046-B804-4848-BD58-86715EB99DB7}">
      <dgm:prSet/>
      <dgm:spPr/>
      <dgm:t>
        <a:bodyPr/>
        <a:lstStyle/>
        <a:p>
          <a:endParaRPr lang="es-ES"/>
        </a:p>
      </dgm:t>
    </dgm:pt>
    <dgm:pt modelId="{9570D97D-AF4D-40BD-88EB-99D2492A581B}">
      <dgm:prSet phldrT="[Texto]"/>
      <dgm:spPr>
        <a:solidFill>
          <a:srgbClr val="FF33CC"/>
        </a:solidFill>
      </dgm:spPr>
      <dgm:t>
        <a:bodyPr/>
        <a:lstStyle/>
        <a:p>
          <a:r>
            <a:rPr lang="es-ES" dirty="0"/>
            <a:t>S</a:t>
          </a:r>
        </a:p>
      </dgm:t>
    </dgm:pt>
    <dgm:pt modelId="{5B14D1A0-62F8-4700-B049-ACC614012BF8}" type="parTrans" cxnId="{500F6005-A4C4-4155-B3F8-4855FB1DA0BE}">
      <dgm:prSet/>
      <dgm:spPr/>
      <dgm:t>
        <a:bodyPr/>
        <a:lstStyle/>
        <a:p>
          <a:endParaRPr lang="es-ES"/>
        </a:p>
      </dgm:t>
    </dgm:pt>
    <dgm:pt modelId="{1C28AE06-B1E6-4B0B-9B9B-D046EE238FF1}" type="sibTrans" cxnId="{500F6005-A4C4-4155-B3F8-4855FB1DA0BE}">
      <dgm:prSet/>
      <dgm:spPr/>
      <dgm:t>
        <a:bodyPr/>
        <a:lstStyle/>
        <a:p>
          <a:endParaRPr lang="es-ES"/>
        </a:p>
      </dgm:t>
    </dgm:pt>
    <dgm:pt modelId="{3A2163C0-5E8C-4015-B06F-2ADDD881FE4E}">
      <dgm:prSet phldrT="[Texto]"/>
      <dgm:spPr>
        <a:solidFill>
          <a:srgbClr val="FFC000"/>
        </a:solidFill>
      </dgm:spPr>
      <dgm:t>
        <a:bodyPr/>
        <a:lstStyle/>
        <a:p>
          <a:r>
            <a:rPr lang="es-ES" dirty="0" err="1"/>
            <a:t>Med</a:t>
          </a:r>
          <a:r>
            <a:rPr lang="es-ES" dirty="0"/>
            <a:t>: 5’1</a:t>
          </a:r>
        </a:p>
      </dgm:t>
    </dgm:pt>
    <dgm:pt modelId="{630D5FAC-4FB9-4C4F-BF71-E11321F78BD7}" type="parTrans" cxnId="{9A63D103-7837-4942-A5FB-F87A4C82E258}">
      <dgm:prSet/>
      <dgm:spPr/>
      <dgm:t>
        <a:bodyPr/>
        <a:lstStyle/>
        <a:p>
          <a:endParaRPr lang="es-ES"/>
        </a:p>
      </dgm:t>
    </dgm:pt>
    <dgm:pt modelId="{4733454E-2CE4-4A5D-B808-1E0EBD6A2196}" type="sibTrans" cxnId="{9A63D103-7837-4942-A5FB-F87A4C82E258}">
      <dgm:prSet/>
      <dgm:spPr/>
      <dgm:t>
        <a:bodyPr/>
        <a:lstStyle/>
        <a:p>
          <a:endParaRPr lang="es-ES"/>
        </a:p>
      </dgm:t>
    </dgm:pt>
    <dgm:pt modelId="{9D0AF7CE-BA8C-4FA3-AFE1-42964D05F33C}">
      <dgm:prSet phldrT="[Texto]"/>
      <dgm:spPr>
        <a:solidFill>
          <a:srgbClr val="FFC000"/>
        </a:solidFill>
      </dgm:spPr>
      <dgm:t>
        <a:bodyPr/>
        <a:lstStyle/>
        <a:p>
          <a:r>
            <a:rPr lang="es-ES" dirty="0" err="1"/>
            <a:t>Máx</a:t>
          </a:r>
          <a:r>
            <a:rPr lang="es-ES" dirty="0"/>
            <a:t>: 8’2</a:t>
          </a:r>
        </a:p>
      </dgm:t>
    </dgm:pt>
    <dgm:pt modelId="{69EF7C74-0712-45C2-9491-B4EBD326C8BC}" type="parTrans" cxnId="{7220D69F-F040-4D20-B9D9-FAB1CC0B03F2}">
      <dgm:prSet/>
      <dgm:spPr/>
      <dgm:t>
        <a:bodyPr/>
        <a:lstStyle/>
        <a:p>
          <a:endParaRPr lang="es-ES"/>
        </a:p>
      </dgm:t>
    </dgm:pt>
    <dgm:pt modelId="{67D51DED-E813-49B2-8AFE-D0D79D4730DE}" type="sibTrans" cxnId="{7220D69F-F040-4D20-B9D9-FAB1CC0B03F2}">
      <dgm:prSet/>
      <dgm:spPr/>
      <dgm:t>
        <a:bodyPr/>
        <a:lstStyle/>
        <a:p>
          <a:endParaRPr lang="es-ES"/>
        </a:p>
      </dgm:t>
    </dgm:pt>
    <dgm:pt modelId="{3A469C4B-AD25-46FF-BE79-990BDCC802DF}">
      <dgm:prSet phldrT="[Texto]"/>
      <dgm:spPr>
        <a:solidFill>
          <a:srgbClr val="FFC000"/>
        </a:solidFill>
      </dgm:spPr>
      <dgm:t>
        <a:bodyPr/>
        <a:lstStyle/>
        <a:p>
          <a:r>
            <a:rPr lang="es-ES" dirty="0"/>
            <a:t>2018:4’1</a:t>
          </a:r>
        </a:p>
      </dgm:t>
    </dgm:pt>
    <dgm:pt modelId="{79903830-B3C6-417E-B9BC-545871BA0A3D}" type="parTrans" cxnId="{4868B0F3-12F9-4C99-8CE8-CB87BFD7BE16}">
      <dgm:prSet/>
      <dgm:spPr/>
      <dgm:t>
        <a:bodyPr/>
        <a:lstStyle/>
        <a:p>
          <a:endParaRPr lang="es-ES"/>
        </a:p>
      </dgm:t>
    </dgm:pt>
    <dgm:pt modelId="{8CBD993C-C0B6-400A-916B-910E4D2D4B00}" type="sibTrans" cxnId="{4868B0F3-12F9-4C99-8CE8-CB87BFD7BE16}">
      <dgm:prSet/>
      <dgm:spPr/>
      <dgm:t>
        <a:bodyPr/>
        <a:lstStyle/>
        <a:p>
          <a:endParaRPr lang="es-ES"/>
        </a:p>
      </dgm:t>
    </dgm:pt>
    <dgm:pt modelId="{AA344BE3-24C3-4B8A-ADC9-DED2FEF913A0}">
      <dgm:prSet phldrT="[Texto]"/>
      <dgm:spPr>
        <a:solidFill>
          <a:srgbClr val="CC00FF"/>
        </a:solidFill>
      </dgm:spPr>
      <dgm:t>
        <a:bodyPr/>
        <a:lstStyle/>
        <a:p>
          <a:r>
            <a:rPr lang="es-ES" dirty="0"/>
            <a:t>MDR</a:t>
          </a:r>
        </a:p>
      </dgm:t>
    </dgm:pt>
    <dgm:pt modelId="{52F725FF-796F-463E-9DA1-00074425A451}" type="parTrans" cxnId="{58DC2FD8-21FC-4D2A-8E39-E2EB906B1240}">
      <dgm:prSet/>
      <dgm:spPr/>
      <dgm:t>
        <a:bodyPr/>
        <a:lstStyle/>
        <a:p>
          <a:endParaRPr lang="es-ES"/>
        </a:p>
      </dgm:t>
    </dgm:pt>
    <dgm:pt modelId="{5CE3FE66-4232-469F-8905-7863AF01F7C0}" type="sibTrans" cxnId="{58DC2FD8-21FC-4D2A-8E39-E2EB906B1240}">
      <dgm:prSet/>
      <dgm:spPr/>
      <dgm:t>
        <a:bodyPr/>
        <a:lstStyle/>
        <a:p>
          <a:endParaRPr lang="es-ES"/>
        </a:p>
      </dgm:t>
    </dgm:pt>
    <dgm:pt modelId="{6C0FAB0D-5F4E-4C06-9E10-C1D4EC5E041E}">
      <dgm:prSet phldrT="[Texto]"/>
      <dgm:spPr>
        <a:solidFill>
          <a:srgbClr val="FFC000"/>
        </a:solidFill>
      </dgm:spPr>
      <dgm:t>
        <a:bodyPr/>
        <a:lstStyle/>
        <a:p>
          <a:r>
            <a:rPr lang="es-ES" dirty="0"/>
            <a:t>Med:1’6</a:t>
          </a:r>
        </a:p>
      </dgm:t>
    </dgm:pt>
    <dgm:pt modelId="{FBA3F9FD-9AF4-452B-8B20-91BD9500FC07}" type="parTrans" cxnId="{F68574D9-E8F7-4A53-BBB5-992A0BD2DA87}">
      <dgm:prSet/>
      <dgm:spPr/>
      <dgm:t>
        <a:bodyPr/>
        <a:lstStyle/>
        <a:p>
          <a:endParaRPr lang="es-ES"/>
        </a:p>
      </dgm:t>
    </dgm:pt>
    <dgm:pt modelId="{C47E625C-39A2-43BF-93D4-8620DDF3CDA4}" type="sibTrans" cxnId="{F68574D9-E8F7-4A53-BBB5-992A0BD2DA87}">
      <dgm:prSet/>
      <dgm:spPr/>
      <dgm:t>
        <a:bodyPr/>
        <a:lstStyle/>
        <a:p>
          <a:endParaRPr lang="es-ES"/>
        </a:p>
      </dgm:t>
    </dgm:pt>
    <dgm:pt modelId="{A2EC2EB9-4334-4710-A09F-FAA7A1AB646D}">
      <dgm:prSet phldrT="[Texto]"/>
      <dgm:spPr>
        <a:solidFill>
          <a:srgbClr val="FFC000"/>
        </a:solidFill>
      </dgm:spPr>
      <dgm:t>
        <a:bodyPr/>
        <a:lstStyle/>
        <a:p>
          <a:r>
            <a:rPr lang="es-ES" dirty="0"/>
            <a:t>Máx:3’5</a:t>
          </a:r>
        </a:p>
      </dgm:t>
    </dgm:pt>
    <dgm:pt modelId="{77FE0100-C6C7-44D8-839F-ED5929B35082}" type="parTrans" cxnId="{A7AC5A4B-8FEF-42DD-90CD-4C0A5C9D73A0}">
      <dgm:prSet/>
      <dgm:spPr/>
      <dgm:t>
        <a:bodyPr/>
        <a:lstStyle/>
        <a:p>
          <a:endParaRPr lang="es-ES"/>
        </a:p>
      </dgm:t>
    </dgm:pt>
    <dgm:pt modelId="{50359764-EDD5-4164-A0B8-DE3990384D70}" type="sibTrans" cxnId="{A7AC5A4B-8FEF-42DD-90CD-4C0A5C9D73A0}">
      <dgm:prSet/>
      <dgm:spPr/>
      <dgm:t>
        <a:bodyPr/>
        <a:lstStyle/>
        <a:p>
          <a:endParaRPr lang="es-ES"/>
        </a:p>
      </dgm:t>
    </dgm:pt>
    <dgm:pt modelId="{05E3B321-5801-473B-8AE5-9CF03569598D}">
      <dgm:prSet phldrT="[Texto]"/>
      <dgm:spPr>
        <a:solidFill>
          <a:srgbClr val="FFC000"/>
        </a:solidFill>
      </dgm:spPr>
      <dgm:t>
        <a:bodyPr/>
        <a:lstStyle/>
        <a:p>
          <a:r>
            <a:rPr lang="es-ES" dirty="0"/>
            <a:t>2018:0’4</a:t>
          </a:r>
        </a:p>
      </dgm:t>
    </dgm:pt>
    <dgm:pt modelId="{EDE9CF75-F09F-40B0-B604-22232F14C3FF}" type="parTrans" cxnId="{EB3641EF-561E-4B49-9EC0-9359B15DFA06}">
      <dgm:prSet/>
      <dgm:spPr/>
      <dgm:t>
        <a:bodyPr/>
        <a:lstStyle/>
        <a:p>
          <a:endParaRPr lang="es-ES"/>
        </a:p>
      </dgm:t>
    </dgm:pt>
    <dgm:pt modelId="{4209C979-3892-4AAB-B45E-F4D5B978E8A8}" type="sibTrans" cxnId="{EB3641EF-561E-4B49-9EC0-9359B15DFA06}">
      <dgm:prSet/>
      <dgm:spPr/>
      <dgm:t>
        <a:bodyPr/>
        <a:lstStyle/>
        <a:p>
          <a:endParaRPr lang="es-ES"/>
        </a:p>
      </dgm:t>
    </dgm:pt>
    <dgm:pt modelId="{C3D4004A-CF91-4E84-9276-6115F64C4F9A}" type="pres">
      <dgm:prSet presAssocID="{01F0A622-776E-4987-AF23-44CF5D9B373C}" presName="theList" presStyleCnt="0">
        <dgm:presLayoutVars>
          <dgm:dir/>
          <dgm:animLvl val="lvl"/>
          <dgm:resizeHandles val="exact"/>
        </dgm:presLayoutVars>
      </dgm:prSet>
      <dgm:spPr/>
    </dgm:pt>
    <dgm:pt modelId="{707E42D4-E732-4961-A51B-B881B9EBEB35}" type="pres">
      <dgm:prSet presAssocID="{E781B029-9699-4A09-B671-882DBF528155}" presName="compNode" presStyleCnt="0"/>
      <dgm:spPr/>
    </dgm:pt>
    <dgm:pt modelId="{D0E09FD9-D638-419B-A0F7-32E807CCBE0A}" type="pres">
      <dgm:prSet presAssocID="{E781B029-9699-4A09-B671-882DBF528155}" presName="aNode" presStyleLbl="bgShp" presStyleIdx="0" presStyleCnt="6"/>
      <dgm:spPr/>
    </dgm:pt>
    <dgm:pt modelId="{C91212EA-161F-4711-B8ED-C377DBD4FE2B}" type="pres">
      <dgm:prSet presAssocID="{E781B029-9699-4A09-B671-882DBF528155}" presName="textNode" presStyleLbl="bgShp" presStyleIdx="0" presStyleCnt="6"/>
      <dgm:spPr/>
    </dgm:pt>
    <dgm:pt modelId="{95115B36-9816-4F5A-B21C-37F776895542}" type="pres">
      <dgm:prSet presAssocID="{E781B029-9699-4A09-B671-882DBF528155}" presName="compChildNode" presStyleCnt="0"/>
      <dgm:spPr/>
    </dgm:pt>
    <dgm:pt modelId="{DF3FAAD6-B6CF-4395-8DB7-3BEE2D29F769}" type="pres">
      <dgm:prSet presAssocID="{E781B029-9699-4A09-B671-882DBF528155}" presName="theInnerList" presStyleCnt="0"/>
      <dgm:spPr/>
    </dgm:pt>
    <dgm:pt modelId="{4C10D32D-8831-42BE-8ABF-274D4BE92AA4}" type="pres">
      <dgm:prSet presAssocID="{41516AA3-469D-4734-BD01-62B88CD268AF}" presName="childNode" presStyleLbl="node1" presStyleIdx="0" presStyleCnt="18">
        <dgm:presLayoutVars>
          <dgm:bulletEnabled val="1"/>
        </dgm:presLayoutVars>
      </dgm:prSet>
      <dgm:spPr/>
    </dgm:pt>
    <dgm:pt modelId="{F6002806-E728-46A9-96F0-210092A1E772}" type="pres">
      <dgm:prSet presAssocID="{41516AA3-469D-4734-BD01-62B88CD268AF}" presName="aSpace2" presStyleCnt="0"/>
      <dgm:spPr/>
    </dgm:pt>
    <dgm:pt modelId="{056461BF-4D23-4440-A2CB-69ED92F35DA9}" type="pres">
      <dgm:prSet presAssocID="{6F6DD0D6-64C6-4C2A-8E5A-FC69CD64F11C}" presName="childNode" presStyleLbl="node1" presStyleIdx="1" presStyleCnt="18">
        <dgm:presLayoutVars>
          <dgm:bulletEnabled val="1"/>
        </dgm:presLayoutVars>
      </dgm:prSet>
      <dgm:spPr/>
    </dgm:pt>
    <dgm:pt modelId="{F4586CC8-9A59-477F-A8D7-913BDBDB1D7F}" type="pres">
      <dgm:prSet presAssocID="{6F6DD0D6-64C6-4C2A-8E5A-FC69CD64F11C}" presName="aSpace2" presStyleCnt="0"/>
      <dgm:spPr/>
    </dgm:pt>
    <dgm:pt modelId="{9F907548-2BE5-4386-8889-18D38C7184A4}" type="pres">
      <dgm:prSet presAssocID="{A7C3466D-A6AE-46B4-B2D0-98856F74E7BA}" presName="childNode" presStyleLbl="node1" presStyleIdx="2" presStyleCnt="18">
        <dgm:presLayoutVars>
          <dgm:bulletEnabled val="1"/>
        </dgm:presLayoutVars>
      </dgm:prSet>
      <dgm:spPr/>
    </dgm:pt>
    <dgm:pt modelId="{757DD242-EB78-4AF0-885D-12874E356B08}" type="pres">
      <dgm:prSet presAssocID="{E781B029-9699-4A09-B671-882DBF528155}" presName="aSpace" presStyleCnt="0"/>
      <dgm:spPr/>
    </dgm:pt>
    <dgm:pt modelId="{12841285-A3FC-4B83-8839-BE894CA4F556}" type="pres">
      <dgm:prSet presAssocID="{12F430A0-DF2A-4AD1-BA8F-63364A5FE805}" presName="compNode" presStyleCnt="0"/>
      <dgm:spPr/>
    </dgm:pt>
    <dgm:pt modelId="{902ABAD2-C454-416F-AA46-41CA375A1C15}" type="pres">
      <dgm:prSet presAssocID="{12F430A0-DF2A-4AD1-BA8F-63364A5FE805}" presName="aNode" presStyleLbl="bgShp" presStyleIdx="1" presStyleCnt="6"/>
      <dgm:spPr/>
    </dgm:pt>
    <dgm:pt modelId="{BF6026D4-1B62-4F3B-8BBF-6C9E2A273AA5}" type="pres">
      <dgm:prSet presAssocID="{12F430A0-DF2A-4AD1-BA8F-63364A5FE805}" presName="textNode" presStyleLbl="bgShp" presStyleIdx="1" presStyleCnt="6"/>
      <dgm:spPr/>
    </dgm:pt>
    <dgm:pt modelId="{30C1B18E-93C2-4774-9C38-953503D65839}" type="pres">
      <dgm:prSet presAssocID="{12F430A0-DF2A-4AD1-BA8F-63364A5FE805}" presName="compChildNode" presStyleCnt="0"/>
      <dgm:spPr/>
    </dgm:pt>
    <dgm:pt modelId="{B5C33F14-26AB-4397-A72F-CAB019D754CD}" type="pres">
      <dgm:prSet presAssocID="{12F430A0-DF2A-4AD1-BA8F-63364A5FE805}" presName="theInnerList" presStyleCnt="0"/>
      <dgm:spPr/>
    </dgm:pt>
    <dgm:pt modelId="{39A76313-17EF-46CB-A6BE-4790E95CD791}" type="pres">
      <dgm:prSet presAssocID="{ED6FF09E-B471-440F-A664-D1E23D059C38}" presName="childNode" presStyleLbl="node1" presStyleIdx="3" presStyleCnt="18">
        <dgm:presLayoutVars>
          <dgm:bulletEnabled val="1"/>
        </dgm:presLayoutVars>
      </dgm:prSet>
      <dgm:spPr/>
    </dgm:pt>
    <dgm:pt modelId="{842816F7-EF6A-4619-AB23-0EA42FC31456}" type="pres">
      <dgm:prSet presAssocID="{ED6FF09E-B471-440F-A664-D1E23D059C38}" presName="aSpace2" presStyleCnt="0"/>
      <dgm:spPr/>
    </dgm:pt>
    <dgm:pt modelId="{09D6DF3E-0FB9-4ABE-84A6-5CAA5E60536D}" type="pres">
      <dgm:prSet presAssocID="{4774F6DC-0DB7-4446-9A8B-18DF4658E33E}" presName="childNode" presStyleLbl="node1" presStyleIdx="4" presStyleCnt="18">
        <dgm:presLayoutVars>
          <dgm:bulletEnabled val="1"/>
        </dgm:presLayoutVars>
      </dgm:prSet>
      <dgm:spPr/>
    </dgm:pt>
    <dgm:pt modelId="{84229C52-30D4-40BA-992E-08FE84A3C283}" type="pres">
      <dgm:prSet presAssocID="{4774F6DC-0DB7-4446-9A8B-18DF4658E33E}" presName="aSpace2" presStyleCnt="0"/>
      <dgm:spPr/>
    </dgm:pt>
    <dgm:pt modelId="{8D37137E-064F-4B22-8692-F324F9BD94BB}" type="pres">
      <dgm:prSet presAssocID="{602B48E7-F103-4F29-A8E1-FA5F4A7962DE}" presName="childNode" presStyleLbl="node1" presStyleIdx="5" presStyleCnt="18">
        <dgm:presLayoutVars>
          <dgm:bulletEnabled val="1"/>
        </dgm:presLayoutVars>
      </dgm:prSet>
      <dgm:spPr/>
    </dgm:pt>
    <dgm:pt modelId="{336976EB-F8C0-4EC3-9173-8FD2CB8CA178}" type="pres">
      <dgm:prSet presAssocID="{12F430A0-DF2A-4AD1-BA8F-63364A5FE805}" presName="aSpace" presStyleCnt="0"/>
      <dgm:spPr/>
    </dgm:pt>
    <dgm:pt modelId="{1EDA8DE2-F8EE-4EBC-94DA-F917058ED849}" type="pres">
      <dgm:prSet presAssocID="{50716149-93B3-419B-A313-91191F01B659}" presName="compNode" presStyleCnt="0"/>
      <dgm:spPr/>
    </dgm:pt>
    <dgm:pt modelId="{1C11B293-BF54-42AD-81C9-B614B3FEEAE4}" type="pres">
      <dgm:prSet presAssocID="{50716149-93B3-419B-A313-91191F01B659}" presName="aNode" presStyleLbl="bgShp" presStyleIdx="2" presStyleCnt="6"/>
      <dgm:spPr/>
    </dgm:pt>
    <dgm:pt modelId="{1BE86D25-805D-4027-98D8-FC63EF63765B}" type="pres">
      <dgm:prSet presAssocID="{50716149-93B3-419B-A313-91191F01B659}" presName="textNode" presStyleLbl="bgShp" presStyleIdx="2" presStyleCnt="6"/>
      <dgm:spPr/>
    </dgm:pt>
    <dgm:pt modelId="{A2D18D13-2F0C-4C6A-A97D-3CA38FFAE97C}" type="pres">
      <dgm:prSet presAssocID="{50716149-93B3-419B-A313-91191F01B659}" presName="compChildNode" presStyleCnt="0"/>
      <dgm:spPr/>
    </dgm:pt>
    <dgm:pt modelId="{09A6AC7C-A2BC-441F-9C95-A17C8B760883}" type="pres">
      <dgm:prSet presAssocID="{50716149-93B3-419B-A313-91191F01B659}" presName="theInnerList" presStyleCnt="0"/>
      <dgm:spPr/>
    </dgm:pt>
    <dgm:pt modelId="{AA47465D-370C-44DB-BD86-E9683FD87437}" type="pres">
      <dgm:prSet presAssocID="{C89F2BA3-FC7D-4AE6-8F23-E359D2CEC897}" presName="childNode" presStyleLbl="node1" presStyleIdx="6" presStyleCnt="18">
        <dgm:presLayoutVars>
          <dgm:bulletEnabled val="1"/>
        </dgm:presLayoutVars>
      </dgm:prSet>
      <dgm:spPr/>
    </dgm:pt>
    <dgm:pt modelId="{269AC249-9C53-4187-9677-96CB97B5DF2D}" type="pres">
      <dgm:prSet presAssocID="{C89F2BA3-FC7D-4AE6-8F23-E359D2CEC897}" presName="aSpace2" presStyleCnt="0"/>
      <dgm:spPr/>
    </dgm:pt>
    <dgm:pt modelId="{7BD37170-F867-4E26-B97B-58C4DEE80E75}" type="pres">
      <dgm:prSet presAssocID="{328C7DD8-5584-4A19-89C7-E622B3B9E0C9}" presName="childNode" presStyleLbl="node1" presStyleIdx="7" presStyleCnt="18">
        <dgm:presLayoutVars>
          <dgm:bulletEnabled val="1"/>
        </dgm:presLayoutVars>
      </dgm:prSet>
      <dgm:spPr/>
    </dgm:pt>
    <dgm:pt modelId="{5AB2AA16-E12F-4B33-931D-0F577BD228CA}" type="pres">
      <dgm:prSet presAssocID="{328C7DD8-5584-4A19-89C7-E622B3B9E0C9}" presName="aSpace2" presStyleCnt="0"/>
      <dgm:spPr/>
    </dgm:pt>
    <dgm:pt modelId="{253D6B98-0E5B-41E2-A7A5-89D3F3B03C3F}" type="pres">
      <dgm:prSet presAssocID="{DE219120-FD15-4614-BCC1-1A76E483D458}" presName="childNode" presStyleLbl="node1" presStyleIdx="8" presStyleCnt="18">
        <dgm:presLayoutVars>
          <dgm:bulletEnabled val="1"/>
        </dgm:presLayoutVars>
      </dgm:prSet>
      <dgm:spPr/>
    </dgm:pt>
    <dgm:pt modelId="{5ABEA03C-CE6C-46E1-ADAF-E760E23F552B}" type="pres">
      <dgm:prSet presAssocID="{50716149-93B3-419B-A313-91191F01B659}" presName="aSpace" presStyleCnt="0"/>
      <dgm:spPr/>
    </dgm:pt>
    <dgm:pt modelId="{BDA000C5-49AE-4D4D-AD9A-68A817EF5A7E}" type="pres">
      <dgm:prSet presAssocID="{45A4E87E-B3E0-4B8A-84E0-890309810348}" presName="compNode" presStyleCnt="0"/>
      <dgm:spPr/>
    </dgm:pt>
    <dgm:pt modelId="{D25383D3-5A1E-48FC-AB54-5F055203C6E2}" type="pres">
      <dgm:prSet presAssocID="{45A4E87E-B3E0-4B8A-84E0-890309810348}" presName="aNode" presStyleLbl="bgShp" presStyleIdx="3" presStyleCnt="6"/>
      <dgm:spPr/>
    </dgm:pt>
    <dgm:pt modelId="{8022BEA2-CB6A-41D3-8CC2-6F5B33ADA7FA}" type="pres">
      <dgm:prSet presAssocID="{45A4E87E-B3E0-4B8A-84E0-890309810348}" presName="textNode" presStyleLbl="bgShp" presStyleIdx="3" presStyleCnt="6"/>
      <dgm:spPr/>
    </dgm:pt>
    <dgm:pt modelId="{C7E8B1D2-FC28-4F27-954B-58EFF1C794E6}" type="pres">
      <dgm:prSet presAssocID="{45A4E87E-B3E0-4B8A-84E0-890309810348}" presName="compChildNode" presStyleCnt="0"/>
      <dgm:spPr/>
    </dgm:pt>
    <dgm:pt modelId="{C0C41619-73A9-4951-A024-6AF4771E4A4D}" type="pres">
      <dgm:prSet presAssocID="{45A4E87E-B3E0-4B8A-84E0-890309810348}" presName="theInnerList" presStyleCnt="0"/>
      <dgm:spPr/>
    </dgm:pt>
    <dgm:pt modelId="{8710EEE3-4F26-4E53-AB5E-F5DC1683E63B}" type="pres">
      <dgm:prSet presAssocID="{F08A6F85-EE8C-4A54-BCD2-C2F0A270957B}" presName="childNode" presStyleLbl="node1" presStyleIdx="9" presStyleCnt="18">
        <dgm:presLayoutVars>
          <dgm:bulletEnabled val="1"/>
        </dgm:presLayoutVars>
      </dgm:prSet>
      <dgm:spPr/>
    </dgm:pt>
    <dgm:pt modelId="{364BE550-49C2-4E63-B5B2-674C627893B3}" type="pres">
      <dgm:prSet presAssocID="{F08A6F85-EE8C-4A54-BCD2-C2F0A270957B}" presName="aSpace2" presStyleCnt="0"/>
      <dgm:spPr/>
    </dgm:pt>
    <dgm:pt modelId="{5FCC2FFC-BB59-4E9A-81F9-E615E89A233E}" type="pres">
      <dgm:prSet presAssocID="{10A94F48-B2E5-40C7-B8EA-F8308546D485}" presName="childNode" presStyleLbl="node1" presStyleIdx="10" presStyleCnt="18">
        <dgm:presLayoutVars>
          <dgm:bulletEnabled val="1"/>
        </dgm:presLayoutVars>
      </dgm:prSet>
      <dgm:spPr/>
    </dgm:pt>
    <dgm:pt modelId="{8E90D4FA-D5FE-4EB5-8E63-44471EF09BA4}" type="pres">
      <dgm:prSet presAssocID="{10A94F48-B2E5-40C7-B8EA-F8308546D485}" presName="aSpace2" presStyleCnt="0"/>
      <dgm:spPr/>
    </dgm:pt>
    <dgm:pt modelId="{ABA5EA27-C9C9-4231-8144-A2C92C65A972}" type="pres">
      <dgm:prSet presAssocID="{F1D184DC-5FB1-47C9-9AD9-EAD8166DF826}" presName="childNode" presStyleLbl="node1" presStyleIdx="11" presStyleCnt="18">
        <dgm:presLayoutVars>
          <dgm:bulletEnabled val="1"/>
        </dgm:presLayoutVars>
      </dgm:prSet>
      <dgm:spPr/>
    </dgm:pt>
    <dgm:pt modelId="{187D7177-9FA4-49AB-A9BE-948B0011B88D}" type="pres">
      <dgm:prSet presAssocID="{45A4E87E-B3E0-4B8A-84E0-890309810348}" presName="aSpace" presStyleCnt="0"/>
      <dgm:spPr/>
    </dgm:pt>
    <dgm:pt modelId="{9E69610A-9F24-4737-9DB2-67B37D3B4F18}" type="pres">
      <dgm:prSet presAssocID="{9570D97D-AF4D-40BD-88EB-99D2492A581B}" presName="compNode" presStyleCnt="0"/>
      <dgm:spPr/>
    </dgm:pt>
    <dgm:pt modelId="{F61E8130-1AE1-47EC-BDFD-F28D037898F9}" type="pres">
      <dgm:prSet presAssocID="{9570D97D-AF4D-40BD-88EB-99D2492A581B}" presName="aNode" presStyleLbl="bgShp" presStyleIdx="4" presStyleCnt="6"/>
      <dgm:spPr/>
    </dgm:pt>
    <dgm:pt modelId="{1A9D415B-9DAD-4145-9170-D2B16F8168ED}" type="pres">
      <dgm:prSet presAssocID="{9570D97D-AF4D-40BD-88EB-99D2492A581B}" presName="textNode" presStyleLbl="bgShp" presStyleIdx="4" presStyleCnt="6"/>
      <dgm:spPr/>
    </dgm:pt>
    <dgm:pt modelId="{C4E71118-00DA-4D83-ADE9-0869E46D89DA}" type="pres">
      <dgm:prSet presAssocID="{9570D97D-AF4D-40BD-88EB-99D2492A581B}" presName="compChildNode" presStyleCnt="0"/>
      <dgm:spPr/>
    </dgm:pt>
    <dgm:pt modelId="{B9C1B1FB-6BFD-49CD-AFCD-6566D7ED24AD}" type="pres">
      <dgm:prSet presAssocID="{9570D97D-AF4D-40BD-88EB-99D2492A581B}" presName="theInnerList" presStyleCnt="0"/>
      <dgm:spPr/>
    </dgm:pt>
    <dgm:pt modelId="{35663A15-9A6C-4E53-AA2D-7391E5B7757C}" type="pres">
      <dgm:prSet presAssocID="{3A2163C0-5E8C-4015-B06F-2ADDD881FE4E}" presName="childNode" presStyleLbl="node1" presStyleIdx="12" presStyleCnt="18">
        <dgm:presLayoutVars>
          <dgm:bulletEnabled val="1"/>
        </dgm:presLayoutVars>
      </dgm:prSet>
      <dgm:spPr/>
    </dgm:pt>
    <dgm:pt modelId="{2264E9CB-36B9-405B-9FBF-EA3973EDD1B7}" type="pres">
      <dgm:prSet presAssocID="{3A2163C0-5E8C-4015-B06F-2ADDD881FE4E}" presName="aSpace2" presStyleCnt="0"/>
      <dgm:spPr/>
    </dgm:pt>
    <dgm:pt modelId="{3D5CCDBB-952B-4FF6-8742-62EC8F8930E9}" type="pres">
      <dgm:prSet presAssocID="{9D0AF7CE-BA8C-4FA3-AFE1-42964D05F33C}" presName="childNode" presStyleLbl="node1" presStyleIdx="13" presStyleCnt="18">
        <dgm:presLayoutVars>
          <dgm:bulletEnabled val="1"/>
        </dgm:presLayoutVars>
      </dgm:prSet>
      <dgm:spPr/>
    </dgm:pt>
    <dgm:pt modelId="{DD9A62E7-89B0-4A42-AC8F-218D742C68F0}" type="pres">
      <dgm:prSet presAssocID="{9D0AF7CE-BA8C-4FA3-AFE1-42964D05F33C}" presName="aSpace2" presStyleCnt="0"/>
      <dgm:spPr/>
    </dgm:pt>
    <dgm:pt modelId="{29229FE4-30C5-413B-A3CB-6F5AC4B1DEEB}" type="pres">
      <dgm:prSet presAssocID="{3A469C4B-AD25-46FF-BE79-990BDCC802DF}" presName="childNode" presStyleLbl="node1" presStyleIdx="14" presStyleCnt="18">
        <dgm:presLayoutVars>
          <dgm:bulletEnabled val="1"/>
        </dgm:presLayoutVars>
      </dgm:prSet>
      <dgm:spPr/>
    </dgm:pt>
    <dgm:pt modelId="{46D134BE-7C81-40A0-81C2-011CD7B846D7}" type="pres">
      <dgm:prSet presAssocID="{9570D97D-AF4D-40BD-88EB-99D2492A581B}" presName="aSpace" presStyleCnt="0"/>
      <dgm:spPr/>
    </dgm:pt>
    <dgm:pt modelId="{4EA00FB3-F506-40D9-B7A2-B6D0FEFE5F0F}" type="pres">
      <dgm:prSet presAssocID="{AA344BE3-24C3-4B8A-ADC9-DED2FEF913A0}" presName="compNode" presStyleCnt="0"/>
      <dgm:spPr/>
    </dgm:pt>
    <dgm:pt modelId="{D3766B06-EDAE-4B82-A943-0568A39EC81F}" type="pres">
      <dgm:prSet presAssocID="{AA344BE3-24C3-4B8A-ADC9-DED2FEF913A0}" presName="aNode" presStyleLbl="bgShp" presStyleIdx="5" presStyleCnt="6"/>
      <dgm:spPr/>
    </dgm:pt>
    <dgm:pt modelId="{30B223E0-E1EA-4C61-B9DD-FDA622D372A5}" type="pres">
      <dgm:prSet presAssocID="{AA344BE3-24C3-4B8A-ADC9-DED2FEF913A0}" presName="textNode" presStyleLbl="bgShp" presStyleIdx="5" presStyleCnt="6"/>
      <dgm:spPr/>
    </dgm:pt>
    <dgm:pt modelId="{9EC1A7EA-4940-4E18-AB2F-D86AF6D4FCFF}" type="pres">
      <dgm:prSet presAssocID="{AA344BE3-24C3-4B8A-ADC9-DED2FEF913A0}" presName="compChildNode" presStyleCnt="0"/>
      <dgm:spPr/>
    </dgm:pt>
    <dgm:pt modelId="{FEF026BA-4965-4A2E-B7B9-CC7E9BE805C2}" type="pres">
      <dgm:prSet presAssocID="{AA344BE3-24C3-4B8A-ADC9-DED2FEF913A0}" presName="theInnerList" presStyleCnt="0"/>
      <dgm:spPr/>
    </dgm:pt>
    <dgm:pt modelId="{40E56B65-E061-472C-976B-DCE737B57569}" type="pres">
      <dgm:prSet presAssocID="{6C0FAB0D-5F4E-4C06-9E10-C1D4EC5E041E}" presName="childNode" presStyleLbl="node1" presStyleIdx="15" presStyleCnt="18">
        <dgm:presLayoutVars>
          <dgm:bulletEnabled val="1"/>
        </dgm:presLayoutVars>
      </dgm:prSet>
      <dgm:spPr/>
    </dgm:pt>
    <dgm:pt modelId="{3ABFFC19-DFC3-4D88-8395-8D8BF823696C}" type="pres">
      <dgm:prSet presAssocID="{6C0FAB0D-5F4E-4C06-9E10-C1D4EC5E041E}" presName="aSpace2" presStyleCnt="0"/>
      <dgm:spPr/>
    </dgm:pt>
    <dgm:pt modelId="{4A02CAC5-F728-44A6-AB6F-998306F3A4CF}" type="pres">
      <dgm:prSet presAssocID="{A2EC2EB9-4334-4710-A09F-FAA7A1AB646D}" presName="childNode" presStyleLbl="node1" presStyleIdx="16" presStyleCnt="18">
        <dgm:presLayoutVars>
          <dgm:bulletEnabled val="1"/>
        </dgm:presLayoutVars>
      </dgm:prSet>
      <dgm:spPr/>
    </dgm:pt>
    <dgm:pt modelId="{AA6BB8AA-FCCB-4B58-9BAE-EF06120F8464}" type="pres">
      <dgm:prSet presAssocID="{A2EC2EB9-4334-4710-A09F-FAA7A1AB646D}" presName="aSpace2" presStyleCnt="0"/>
      <dgm:spPr/>
    </dgm:pt>
    <dgm:pt modelId="{CA49093B-921A-47FF-BC93-3F930DE4DF9B}" type="pres">
      <dgm:prSet presAssocID="{05E3B321-5801-473B-8AE5-9CF03569598D}" presName="childNode" presStyleLbl="node1" presStyleIdx="17" presStyleCnt="18">
        <dgm:presLayoutVars>
          <dgm:bulletEnabled val="1"/>
        </dgm:presLayoutVars>
      </dgm:prSet>
      <dgm:spPr/>
    </dgm:pt>
  </dgm:ptLst>
  <dgm:cxnLst>
    <dgm:cxn modelId="{9A63D103-7837-4942-A5FB-F87A4C82E258}" srcId="{9570D97D-AF4D-40BD-88EB-99D2492A581B}" destId="{3A2163C0-5E8C-4015-B06F-2ADDD881FE4E}" srcOrd="0" destOrd="0" parTransId="{630D5FAC-4FB9-4C4F-BF71-E11321F78BD7}" sibTransId="{4733454E-2CE4-4A5D-B808-1E0EBD6A2196}"/>
    <dgm:cxn modelId="{500F6005-A4C4-4155-B3F8-4855FB1DA0BE}" srcId="{01F0A622-776E-4987-AF23-44CF5D9B373C}" destId="{9570D97D-AF4D-40BD-88EB-99D2492A581B}" srcOrd="4" destOrd="0" parTransId="{5B14D1A0-62F8-4700-B049-ACC614012BF8}" sibTransId="{1C28AE06-B1E6-4B0B-9B9B-D046EE238FF1}"/>
    <dgm:cxn modelId="{BF5FB909-76F6-4D8A-9772-AF11E3A745E1}" type="presOf" srcId="{A7C3466D-A6AE-46B4-B2D0-98856F74E7BA}" destId="{9F907548-2BE5-4386-8889-18D38C7184A4}" srcOrd="0" destOrd="0" presId="urn:microsoft.com/office/officeart/2005/8/layout/lProcess2"/>
    <dgm:cxn modelId="{7BAC060E-D926-437A-A42E-2386457FFBC5}" type="presOf" srcId="{6C0FAB0D-5F4E-4C06-9E10-C1D4EC5E041E}" destId="{40E56B65-E061-472C-976B-DCE737B57569}" srcOrd="0" destOrd="0" presId="urn:microsoft.com/office/officeart/2005/8/layout/lProcess2"/>
    <dgm:cxn modelId="{3821941B-57F9-400A-A926-7FAC58DD448D}" type="presOf" srcId="{6F6DD0D6-64C6-4C2A-8E5A-FC69CD64F11C}" destId="{056461BF-4D23-4440-A2CB-69ED92F35DA9}" srcOrd="0" destOrd="0" presId="urn:microsoft.com/office/officeart/2005/8/layout/lProcess2"/>
    <dgm:cxn modelId="{FD051F22-00F7-41D4-99D0-4C9E78020049}" type="presOf" srcId="{C89F2BA3-FC7D-4AE6-8F23-E359D2CEC897}" destId="{AA47465D-370C-44DB-BD86-E9683FD87437}" srcOrd="0" destOrd="0" presId="urn:microsoft.com/office/officeart/2005/8/layout/lProcess2"/>
    <dgm:cxn modelId="{93C9BA29-B574-4256-A147-7A03101C3D2A}" type="presOf" srcId="{12F430A0-DF2A-4AD1-BA8F-63364A5FE805}" destId="{902ABAD2-C454-416F-AA46-41CA375A1C15}" srcOrd="0" destOrd="0" presId="urn:microsoft.com/office/officeart/2005/8/layout/lProcess2"/>
    <dgm:cxn modelId="{82C88D2D-B472-4E83-A6E7-7352A7038580}" srcId="{E781B029-9699-4A09-B671-882DBF528155}" destId="{6F6DD0D6-64C6-4C2A-8E5A-FC69CD64F11C}" srcOrd="1" destOrd="0" parTransId="{9B52D609-A3E8-4587-8513-A03C62B121D0}" sibTransId="{45713A67-DA66-4FF8-8879-CC3DB6EB7376}"/>
    <dgm:cxn modelId="{D1221333-B164-41DD-85E1-37E08C1D5C57}" type="presOf" srcId="{AA344BE3-24C3-4B8A-ADC9-DED2FEF913A0}" destId="{30B223E0-E1EA-4C61-B9DD-FDA622D372A5}" srcOrd="1" destOrd="0" presId="urn:microsoft.com/office/officeart/2005/8/layout/lProcess2"/>
    <dgm:cxn modelId="{0653E738-A5FD-4F19-8ECD-D4CD8845F0FD}" srcId="{45A4E87E-B3E0-4B8A-84E0-890309810348}" destId="{F08A6F85-EE8C-4A54-BCD2-C2F0A270957B}" srcOrd="0" destOrd="0" parTransId="{AF2D24DC-1D32-4374-ADF7-24FFF090A8E9}" sibTransId="{69BE0765-B952-48FA-BBFA-8031070653FB}"/>
    <dgm:cxn modelId="{E3DFBF5C-EE0F-4052-BC2B-9AAE428E2DD8}" type="presOf" srcId="{AA344BE3-24C3-4B8A-ADC9-DED2FEF913A0}" destId="{D3766B06-EDAE-4B82-A943-0568A39EC81F}" srcOrd="0" destOrd="0" presId="urn:microsoft.com/office/officeart/2005/8/layout/lProcess2"/>
    <dgm:cxn modelId="{C6C5D046-B804-4848-BD58-86715EB99DB7}" srcId="{45A4E87E-B3E0-4B8A-84E0-890309810348}" destId="{F1D184DC-5FB1-47C9-9AD9-EAD8166DF826}" srcOrd="2" destOrd="0" parTransId="{24AA1365-3F9F-46B8-BC68-F195CAE9320C}" sibTransId="{3E857C0F-87A2-48DE-9BB4-7E2C26C4733D}"/>
    <dgm:cxn modelId="{56BD3247-F1F3-40A7-AFB4-1657AB1B18C8}" type="presOf" srcId="{E781B029-9699-4A09-B671-882DBF528155}" destId="{D0E09FD9-D638-419B-A0F7-32E807CCBE0A}" srcOrd="0" destOrd="0" presId="urn:microsoft.com/office/officeart/2005/8/layout/lProcess2"/>
    <dgm:cxn modelId="{CE7E8048-CBA0-4F4D-AB45-F6D3253023C0}" type="presOf" srcId="{E781B029-9699-4A09-B671-882DBF528155}" destId="{C91212EA-161F-4711-B8ED-C377DBD4FE2B}" srcOrd="1" destOrd="0" presId="urn:microsoft.com/office/officeart/2005/8/layout/lProcess2"/>
    <dgm:cxn modelId="{B16BD668-4F4F-48C1-AAFA-6FC837092CD5}" type="presOf" srcId="{4774F6DC-0DB7-4446-9A8B-18DF4658E33E}" destId="{09D6DF3E-0FB9-4ABE-84A6-5CAA5E60536D}" srcOrd="0" destOrd="0" presId="urn:microsoft.com/office/officeart/2005/8/layout/lProcess2"/>
    <dgm:cxn modelId="{4B208E69-253B-4517-B365-40551E6DEF43}" srcId="{E781B029-9699-4A09-B671-882DBF528155}" destId="{41516AA3-469D-4734-BD01-62B88CD268AF}" srcOrd="0" destOrd="0" parTransId="{6D078927-8D54-4BE7-9CAA-38A2F07F625A}" sibTransId="{5ED4CCD4-3C9E-4635-8F5C-3F919904598D}"/>
    <dgm:cxn modelId="{A7AC5A4B-8FEF-42DD-90CD-4C0A5C9D73A0}" srcId="{AA344BE3-24C3-4B8A-ADC9-DED2FEF913A0}" destId="{A2EC2EB9-4334-4710-A09F-FAA7A1AB646D}" srcOrd="1" destOrd="0" parTransId="{77FE0100-C6C7-44D8-839F-ED5929B35082}" sibTransId="{50359764-EDD5-4164-A0B8-DE3990384D70}"/>
    <dgm:cxn modelId="{38503A6C-ADF0-4A6A-BBAE-D3AE4E1AAD47}" type="presOf" srcId="{50716149-93B3-419B-A313-91191F01B659}" destId="{1C11B293-BF54-42AD-81C9-B614B3FEEAE4}" srcOrd="0" destOrd="0" presId="urn:microsoft.com/office/officeart/2005/8/layout/lProcess2"/>
    <dgm:cxn modelId="{12AC614C-473B-44A4-979A-9FFEBCD26826}" type="presOf" srcId="{01F0A622-776E-4987-AF23-44CF5D9B373C}" destId="{C3D4004A-CF91-4E84-9276-6115F64C4F9A}" srcOrd="0" destOrd="0" presId="urn:microsoft.com/office/officeart/2005/8/layout/lProcess2"/>
    <dgm:cxn modelId="{83E5547D-74C8-49EB-800B-6075B9097F21}" type="presOf" srcId="{DE219120-FD15-4614-BCC1-1A76E483D458}" destId="{253D6B98-0E5B-41E2-A7A5-89D3F3B03C3F}" srcOrd="0" destOrd="0" presId="urn:microsoft.com/office/officeart/2005/8/layout/lProcess2"/>
    <dgm:cxn modelId="{731B9B7D-B3C1-4D12-97AF-7D9DDB5BED1D}" type="presOf" srcId="{ED6FF09E-B471-440F-A664-D1E23D059C38}" destId="{39A76313-17EF-46CB-A6BE-4790E95CD791}" srcOrd="0" destOrd="0" presId="urn:microsoft.com/office/officeart/2005/8/layout/lProcess2"/>
    <dgm:cxn modelId="{20579A7F-1C2B-41F6-84BD-B466DFD72129}" type="presOf" srcId="{F1D184DC-5FB1-47C9-9AD9-EAD8166DF826}" destId="{ABA5EA27-C9C9-4231-8144-A2C92C65A972}" srcOrd="0" destOrd="0" presId="urn:microsoft.com/office/officeart/2005/8/layout/lProcess2"/>
    <dgm:cxn modelId="{A9B0F383-183D-4C28-9BF8-644F52FE06DC}" type="presOf" srcId="{F08A6F85-EE8C-4A54-BCD2-C2F0A270957B}" destId="{8710EEE3-4F26-4E53-AB5E-F5DC1683E63B}" srcOrd="0" destOrd="0" presId="urn:microsoft.com/office/officeart/2005/8/layout/lProcess2"/>
    <dgm:cxn modelId="{5301BA87-1C15-480B-882F-C99B5AD56C84}" type="presOf" srcId="{41516AA3-469D-4734-BD01-62B88CD268AF}" destId="{4C10D32D-8831-42BE-8ABF-274D4BE92AA4}" srcOrd="0" destOrd="0" presId="urn:microsoft.com/office/officeart/2005/8/layout/lProcess2"/>
    <dgm:cxn modelId="{68AE4988-F7FC-4033-B217-B4D295CF8B87}" type="presOf" srcId="{10A94F48-B2E5-40C7-B8EA-F8308546D485}" destId="{5FCC2FFC-BB59-4E9A-81F9-E615E89A233E}" srcOrd="0" destOrd="0" presId="urn:microsoft.com/office/officeart/2005/8/layout/lProcess2"/>
    <dgm:cxn modelId="{FF1ABC8D-6B16-4198-8FAD-BBD8911385BD}" type="presOf" srcId="{45A4E87E-B3E0-4B8A-84E0-890309810348}" destId="{D25383D3-5A1E-48FC-AB54-5F055203C6E2}" srcOrd="0" destOrd="0" presId="urn:microsoft.com/office/officeart/2005/8/layout/lProcess2"/>
    <dgm:cxn modelId="{01E2C192-982F-4260-8B76-CD833882C280}" srcId="{E781B029-9699-4A09-B671-882DBF528155}" destId="{A7C3466D-A6AE-46B4-B2D0-98856F74E7BA}" srcOrd="2" destOrd="0" parTransId="{92BB527D-6FBE-4E98-B18F-38342A850B93}" sibTransId="{F38863A7-3040-4018-AEE7-B59D99E205AA}"/>
    <dgm:cxn modelId="{2D08B393-AFF4-46BC-96B3-BB7DD83C310E}" srcId="{50716149-93B3-419B-A313-91191F01B659}" destId="{328C7DD8-5584-4A19-89C7-E622B3B9E0C9}" srcOrd="1" destOrd="0" parTransId="{F1332F2A-496F-41DC-8847-7CCB1B6583E8}" sibTransId="{A5597F43-44BF-470A-BC40-60F55171B0F3}"/>
    <dgm:cxn modelId="{991B7499-CE8C-4962-9160-D44DCA1391FA}" srcId="{50716149-93B3-419B-A313-91191F01B659}" destId="{DE219120-FD15-4614-BCC1-1A76E483D458}" srcOrd="2" destOrd="0" parTransId="{5A514835-179B-4B6A-BA10-81846B003D05}" sibTransId="{C44D3948-A0CB-4176-93B0-6AAB1D9D6F6E}"/>
    <dgm:cxn modelId="{56181B9D-72E8-4785-AD03-A0A2E11FAEEC}" type="presOf" srcId="{50716149-93B3-419B-A313-91191F01B659}" destId="{1BE86D25-805D-4027-98D8-FC63EF63765B}" srcOrd="1" destOrd="0" presId="urn:microsoft.com/office/officeart/2005/8/layout/lProcess2"/>
    <dgm:cxn modelId="{B08BA89E-24F1-46E7-AA44-01A6DB10FAC1}" srcId="{01F0A622-776E-4987-AF23-44CF5D9B373C}" destId="{45A4E87E-B3E0-4B8A-84E0-890309810348}" srcOrd="3" destOrd="0" parTransId="{7BA947B0-8132-4F47-933A-05C34769F154}" sibTransId="{BA7BCCDF-0CE0-453F-A441-F712F1FD04D8}"/>
    <dgm:cxn modelId="{DC02BB9E-9046-42ED-9EEF-806982DB2591}" srcId="{01F0A622-776E-4987-AF23-44CF5D9B373C}" destId="{E781B029-9699-4A09-B671-882DBF528155}" srcOrd="0" destOrd="0" parTransId="{9E2CB98A-F081-4234-BC3F-C11458BB6FE2}" sibTransId="{B641ABB3-DCE6-4566-852D-D22BFC8184D2}"/>
    <dgm:cxn modelId="{C6694E9F-3DBF-4D47-8E86-8E69EA6BDE97}" srcId="{50716149-93B3-419B-A313-91191F01B659}" destId="{C89F2BA3-FC7D-4AE6-8F23-E359D2CEC897}" srcOrd="0" destOrd="0" parTransId="{72C36272-6844-4C74-A626-2578B99B9C4E}" sibTransId="{BDFE77D6-CCBA-4AE5-8E57-F44B3B45391B}"/>
    <dgm:cxn modelId="{7220D69F-F040-4D20-B9D9-FAB1CC0B03F2}" srcId="{9570D97D-AF4D-40BD-88EB-99D2492A581B}" destId="{9D0AF7CE-BA8C-4FA3-AFE1-42964D05F33C}" srcOrd="1" destOrd="0" parTransId="{69EF7C74-0712-45C2-9491-B4EBD326C8BC}" sibTransId="{67D51DED-E813-49B2-8AFE-D0D79D4730DE}"/>
    <dgm:cxn modelId="{48176EA1-090A-4FE8-9665-A361CB2295D7}" type="presOf" srcId="{602B48E7-F103-4F29-A8E1-FA5F4A7962DE}" destId="{8D37137E-064F-4B22-8692-F324F9BD94BB}" srcOrd="0" destOrd="0" presId="urn:microsoft.com/office/officeart/2005/8/layout/lProcess2"/>
    <dgm:cxn modelId="{996C5AA6-6DE5-4159-985F-1EC1F71877D3}" type="presOf" srcId="{9570D97D-AF4D-40BD-88EB-99D2492A581B}" destId="{1A9D415B-9DAD-4145-9170-D2B16F8168ED}" srcOrd="1" destOrd="0" presId="urn:microsoft.com/office/officeart/2005/8/layout/lProcess2"/>
    <dgm:cxn modelId="{85E29CA8-3B6D-4A4A-B560-3C27D9A658C6}" type="presOf" srcId="{9D0AF7CE-BA8C-4FA3-AFE1-42964D05F33C}" destId="{3D5CCDBB-952B-4FF6-8742-62EC8F8930E9}" srcOrd="0" destOrd="0" presId="urn:microsoft.com/office/officeart/2005/8/layout/lProcess2"/>
    <dgm:cxn modelId="{E36EC0AB-626E-49AA-B936-A382EB29ED46}" type="presOf" srcId="{3A469C4B-AD25-46FF-BE79-990BDCC802DF}" destId="{29229FE4-30C5-413B-A3CB-6F5AC4B1DEEB}" srcOrd="0" destOrd="0" presId="urn:microsoft.com/office/officeart/2005/8/layout/lProcess2"/>
    <dgm:cxn modelId="{1EE0AFB7-C408-4560-BFF6-7EBEDD21B762}" srcId="{12F430A0-DF2A-4AD1-BA8F-63364A5FE805}" destId="{ED6FF09E-B471-440F-A664-D1E23D059C38}" srcOrd="0" destOrd="0" parTransId="{D8B4C6AC-6D4B-42A1-8A79-CD517DEB01E7}" sibTransId="{E1291F2D-64FF-47BE-A0CF-9C88F4F4BB69}"/>
    <dgm:cxn modelId="{53DC9AC4-CB8A-4B8E-8B68-BE515ED57E69}" type="presOf" srcId="{328C7DD8-5584-4A19-89C7-E622B3B9E0C9}" destId="{7BD37170-F867-4E26-B97B-58C4DEE80E75}" srcOrd="0" destOrd="0" presId="urn:microsoft.com/office/officeart/2005/8/layout/lProcess2"/>
    <dgm:cxn modelId="{CA9F73D4-07EC-431F-A40F-19689F518FF1}" type="presOf" srcId="{9570D97D-AF4D-40BD-88EB-99D2492A581B}" destId="{F61E8130-1AE1-47EC-BDFD-F28D037898F9}" srcOrd="0" destOrd="0" presId="urn:microsoft.com/office/officeart/2005/8/layout/lProcess2"/>
    <dgm:cxn modelId="{58DC2FD8-21FC-4D2A-8E39-E2EB906B1240}" srcId="{01F0A622-776E-4987-AF23-44CF5D9B373C}" destId="{AA344BE3-24C3-4B8A-ADC9-DED2FEF913A0}" srcOrd="5" destOrd="0" parTransId="{52F725FF-796F-463E-9DA1-00074425A451}" sibTransId="{5CE3FE66-4232-469F-8905-7863AF01F7C0}"/>
    <dgm:cxn modelId="{F68574D9-E8F7-4A53-BBB5-992A0BD2DA87}" srcId="{AA344BE3-24C3-4B8A-ADC9-DED2FEF913A0}" destId="{6C0FAB0D-5F4E-4C06-9E10-C1D4EC5E041E}" srcOrd="0" destOrd="0" parTransId="{FBA3F9FD-9AF4-452B-8B20-91BD9500FC07}" sibTransId="{C47E625C-39A2-43BF-93D4-8620DDF3CDA4}"/>
    <dgm:cxn modelId="{EB6033E1-8D50-4A85-8DBB-A5DCDB04F76F}" type="presOf" srcId="{A2EC2EB9-4334-4710-A09F-FAA7A1AB646D}" destId="{4A02CAC5-F728-44A6-AB6F-998306F3A4CF}" srcOrd="0" destOrd="0" presId="urn:microsoft.com/office/officeart/2005/8/layout/lProcess2"/>
    <dgm:cxn modelId="{385F6DE4-0FC7-4BEE-B36B-F2F66F56B041}" type="presOf" srcId="{12F430A0-DF2A-4AD1-BA8F-63364A5FE805}" destId="{BF6026D4-1B62-4F3B-8BBF-6C9E2A273AA5}" srcOrd="1" destOrd="0" presId="urn:microsoft.com/office/officeart/2005/8/layout/lProcess2"/>
    <dgm:cxn modelId="{749037EE-748A-486F-BCDB-5578E5601E0C}" srcId="{45A4E87E-B3E0-4B8A-84E0-890309810348}" destId="{10A94F48-B2E5-40C7-B8EA-F8308546D485}" srcOrd="1" destOrd="0" parTransId="{5948E229-5474-4CAF-8934-BD1DA9BD4E8A}" sibTransId="{47D04666-9676-40B9-AB40-BAF4B927283C}"/>
    <dgm:cxn modelId="{7AD0ABEE-3471-4BAC-B61F-D69C92E4FDD7}" type="presOf" srcId="{3A2163C0-5E8C-4015-B06F-2ADDD881FE4E}" destId="{35663A15-9A6C-4E53-AA2D-7391E5B7757C}" srcOrd="0" destOrd="0" presId="urn:microsoft.com/office/officeart/2005/8/layout/lProcess2"/>
    <dgm:cxn modelId="{EB3641EF-561E-4B49-9EC0-9359B15DFA06}" srcId="{AA344BE3-24C3-4B8A-ADC9-DED2FEF913A0}" destId="{05E3B321-5801-473B-8AE5-9CF03569598D}" srcOrd="2" destOrd="0" parTransId="{EDE9CF75-F09F-40B0-B604-22232F14C3FF}" sibTransId="{4209C979-3892-4AAB-B45E-F4D5B978E8A8}"/>
    <dgm:cxn modelId="{4868B0F3-12F9-4C99-8CE8-CB87BFD7BE16}" srcId="{9570D97D-AF4D-40BD-88EB-99D2492A581B}" destId="{3A469C4B-AD25-46FF-BE79-990BDCC802DF}" srcOrd="2" destOrd="0" parTransId="{79903830-B3C6-417E-B9BC-545871BA0A3D}" sibTransId="{8CBD993C-C0B6-400A-916B-910E4D2D4B00}"/>
    <dgm:cxn modelId="{D08A38F8-877F-4C5B-892C-06315F6C8C3B}" srcId="{12F430A0-DF2A-4AD1-BA8F-63364A5FE805}" destId="{4774F6DC-0DB7-4446-9A8B-18DF4658E33E}" srcOrd="1" destOrd="0" parTransId="{7C91EB00-70E8-4B7B-9D6B-66B00F6BAEAB}" sibTransId="{BDD18911-1E72-4F0C-AD60-1C653E6D4845}"/>
    <dgm:cxn modelId="{9341C2F8-27D3-415A-889F-100F4505CE9E}" srcId="{01F0A622-776E-4987-AF23-44CF5D9B373C}" destId="{50716149-93B3-419B-A313-91191F01B659}" srcOrd="2" destOrd="0" parTransId="{7A4FF536-7E46-4325-A010-7A74D5DFD145}" sibTransId="{06EBD88D-7AE8-4F3E-9DA7-E00F3EA7CDCF}"/>
    <dgm:cxn modelId="{47EE72F9-475E-4E31-BBF5-3E1FF0F5197F}" type="presOf" srcId="{45A4E87E-B3E0-4B8A-84E0-890309810348}" destId="{8022BEA2-CB6A-41D3-8CC2-6F5B33ADA7FA}" srcOrd="1" destOrd="0" presId="urn:microsoft.com/office/officeart/2005/8/layout/lProcess2"/>
    <dgm:cxn modelId="{0118DAFA-B93F-4261-9A99-A78BB5E91CA1}" type="presOf" srcId="{05E3B321-5801-473B-8AE5-9CF03569598D}" destId="{CA49093B-921A-47FF-BC93-3F930DE4DF9B}" srcOrd="0" destOrd="0" presId="urn:microsoft.com/office/officeart/2005/8/layout/lProcess2"/>
    <dgm:cxn modelId="{29561CFC-719E-48E2-AE33-0A6D6FE6AAAF}" srcId="{01F0A622-776E-4987-AF23-44CF5D9B373C}" destId="{12F430A0-DF2A-4AD1-BA8F-63364A5FE805}" srcOrd="1" destOrd="0" parTransId="{4E23EEE4-2C26-4709-83F9-ABF37F135A84}" sibTransId="{8698D269-8FCF-4758-9D66-27FF07EE5474}"/>
    <dgm:cxn modelId="{4832D8FD-E709-42BF-8021-DC8C5249A61D}" srcId="{12F430A0-DF2A-4AD1-BA8F-63364A5FE805}" destId="{602B48E7-F103-4F29-A8E1-FA5F4A7962DE}" srcOrd="2" destOrd="0" parTransId="{8D629544-C882-43C5-82AB-34E2A2ABEE33}" sibTransId="{E0EFD008-FF4C-4A16-9648-1E71824C50C3}"/>
    <dgm:cxn modelId="{BCD85674-5EBC-4819-A2EF-DCFAB9C5C127}" type="presParOf" srcId="{C3D4004A-CF91-4E84-9276-6115F64C4F9A}" destId="{707E42D4-E732-4961-A51B-B881B9EBEB35}" srcOrd="0" destOrd="0" presId="urn:microsoft.com/office/officeart/2005/8/layout/lProcess2"/>
    <dgm:cxn modelId="{1F5DC13C-A320-437D-BD6F-3843F2A1F83A}" type="presParOf" srcId="{707E42D4-E732-4961-A51B-B881B9EBEB35}" destId="{D0E09FD9-D638-419B-A0F7-32E807CCBE0A}" srcOrd="0" destOrd="0" presId="urn:microsoft.com/office/officeart/2005/8/layout/lProcess2"/>
    <dgm:cxn modelId="{05F1CA61-F873-4F15-85B5-1CDECD6B191D}" type="presParOf" srcId="{707E42D4-E732-4961-A51B-B881B9EBEB35}" destId="{C91212EA-161F-4711-B8ED-C377DBD4FE2B}" srcOrd="1" destOrd="0" presId="urn:microsoft.com/office/officeart/2005/8/layout/lProcess2"/>
    <dgm:cxn modelId="{D48FBF49-48BA-4F47-B02F-1B8C351CAFFF}" type="presParOf" srcId="{707E42D4-E732-4961-A51B-B881B9EBEB35}" destId="{95115B36-9816-4F5A-B21C-37F776895542}" srcOrd="2" destOrd="0" presId="urn:microsoft.com/office/officeart/2005/8/layout/lProcess2"/>
    <dgm:cxn modelId="{E40DEEFB-5C19-45BE-9995-5C42AE519B67}" type="presParOf" srcId="{95115B36-9816-4F5A-B21C-37F776895542}" destId="{DF3FAAD6-B6CF-4395-8DB7-3BEE2D29F769}" srcOrd="0" destOrd="0" presId="urn:microsoft.com/office/officeart/2005/8/layout/lProcess2"/>
    <dgm:cxn modelId="{98709DF0-F4BF-431D-BE7B-85075B400914}" type="presParOf" srcId="{DF3FAAD6-B6CF-4395-8DB7-3BEE2D29F769}" destId="{4C10D32D-8831-42BE-8ABF-274D4BE92AA4}" srcOrd="0" destOrd="0" presId="urn:microsoft.com/office/officeart/2005/8/layout/lProcess2"/>
    <dgm:cxn modelId="{C6132C1E-69EE-4FBD-8FC8-A3DB6D73497D}" type="presParOf" srcId="{DF3FAAD6-B6CF-4395-8DB7-3BEE2D29F769}" destId="{F6002806-E728-46A9-96F0-210092A1E772}" srcOrd="1" destOrd="0" presId="urn:microsoft.com/office/officeart/2005/8/layout/lProcess2"/>
    <dgm:cxn modelId="{0B72CBED-ABEB-4809-A48B-DF7C7850DE36}" type="presParOf" srcId="{DF3FAAD6-B6CF-4395-8DB7-3BEE2D29F769}" destId="{056461BF-4D23-4440-A2CB-69ED92F35DA9}" srcOrd="2" destOrd="0" presId="urn:microsoft.com/office/officeart/2005/8/layout/lProcess2"/>
    <dgm:cxn modelId="{A3BDFCDA-0138-4F10-9D5A-28C92BC67DD5}" type="presParOf" srcId="{DF3FAAD6-B6CF-4395-8DB7-3BEE2D29F769}" destId="{F4586CC8-9A59-477F-A8D7-913BDBDB1D7F}" srcOrd="3" destOrd="0" presId="urn:microsoft.com/office/officeart/2005/8/layout/lProcess2"/>
    <dgm:cxn modelId="{2DC4B137-3DF3-4EA4-8C2A-494D1586D1C8}" type="presParOf" srcId="{DF3FAAD6-B6CF-4395-8DB7-3BEE2D29F769}" destId="{9F907548-2BE5-4386-8889-18D38C7184A4}" srcOrd="4" destOrd="0" presId="urn:microsoft.com/office/officeart/2005/8/layout/lProcess2"/>
    <dgm:cxn modelId="{AAA1B747-B923-474F-88AB-D3F73231ECB0}" type="presParOf" srcId="{C3D4004A-CF91-4E84-9276-6115F64C4F9A}" destId="{757DD242-EB78-4AF0-885D-12874E356B08}" srcOrd="1" destOrd="0" presId="urn:microsoft.com/office/officeart/2005/8/layout/lProcess2"/>
    <dgm:cxn modelId="{5580EF79-B24B-4281-A1C9-C352AA0F05D0}" type="presParOf" srcId="{C3D4004A-CF91-4E84-9276-6115F64C4F9A}" destId="{12841285-A3FC-4B83-8839-BE894CA4F556}" srcOrd="2" destOrd="0" presId="urn:microsoft.com/office/officeart/2005/8/layout/lProcess2"/>
    <dgm:cxn modelId="{61FDE53F-1F38-476C-90A4-192A4EBB9980}" type="presParOf" srcId="{12841285-A3FC-4B83-8839-BE894CA4F556}" destId="{902ABAD2-C454-416F-AA46-41CA375A1C15}" srcOrd="0" destOrd="0" presId="urn:microsoft.com/office/officeart/2005/8/layout/lProcess2"/>
    <dgm:cxn modelId="{0ECF9D2A-D526-47F5-B9F4-EAE988FDCBE0}" type="presParOf" srcId="{12841285-A3FC-4B83-8839-BE894CA4F556}" destId="{BF6026D4-1B62-4F3B-8BBF-6C9E2A273AA5}" srcOrd="1" destOrd="0" presId="urn:microsoft.com/office/officeart/2005/8/layout/lProcess2"/>
    <dgm:cxn modelId="{9AA12FF3-C405-4B3F-A1DA-E3CA550DE5AB}" type="presParOf" srcId="{12841285-A3FC-4B83-8839-BE894CA4F556}" destId="{30C1B18E-93C2-4774-9C38-953503D65839}" srcOrd="2" destOrd="0" presId="urn:microsoft.com/office/officeart/2005/8/layout/lProcess2"/>
    <dgm:cxn modelId="{F2BA9F37-788B-4843-9F81-10C4F67F662D}" type="presParOf" srcId="{30C1B18E-93C2-4774-9C38-953503D65839}" destId="{B5C33F14-26AB-4397-A72F-CAB019D754CD}" srcOrd="0" destOrd="0" presId="urn:microsoft.com/office/officeart/2005/8/layout/lProcess2"/>
    <dgm:cxn modelId="{E40E5CC7-F826-4253-BA62-18D6529DA205}" type="presParOf" srcId="{B5C33F14-26AB-4397-A72F-CAB019D754CD}" destId="{39A76313-17EF-46CB-A6BE-4790E95CD791}" srcOrd="0" destOrd="0" presId="urn:microsoft.com/office/officeart/2005/8/layout/lProcess2"/>
    <dgm:cxn modelId="{333C3FD2-7E70-424E-A0A9-8B3934B6F7E0}" type="presParOf" srcId="{B5C33F14-26AB-4397-A72F-CAB019D754CD}" destId="{842816F7-EF6A-4619-AB23-0EA42FC31456}" srcOrd="1" destOrd="0" presId="urn:microsoft.com/office/officeart/2005/8/layout/lProcess2"/>
    <dgm:cxn modelId="{333E2462-DA12-4180-81C8-346496E15682}" type="presParOf" srcId="{B5C33F14-26AB-4397-A72F-CAB019D754CD}" destId="{09D6DF3E-0FB9-4ABE-84A6-5CAA5E60536D}" srcOrd="2" destOrd="0" presId="urn:microsoft.com/office/officeart/2005/8/layout/lProcess2"/>
    <dgm:cxn modelId="{EE01E328-2F33-4A02-9435-B17C9FC23AAC}" type="presParOf" srcId="{B5C33F14-26AB-4397-A72F-CAB019D754CD}" destId="{84229C52-30D4-40BA-992E-08FE84A3C283}" srcOrd="3" destOrd="0" presId="urn:microsoft.com/office/officeart/2005/8/layout/lProcess2"/>
    <dgm:cxn modelId="{B42AF7AB-0573-4FE6-B540-38C4594E6D24}" type="presParOf" srcId="{B5C33F14-26AB-4397-A72F-CAB019D754CD}" destId="{8D37137E-064F-4B22-8692-F324F9BD94BB}" srcOrd="4" destOrd="0" presId="urn:microsoft.com/office/officeart/2005/8/layout/lProcess2"/>
    <dgm:cxn modelId="{1D95D1D5-F941-434A-AE27-F19AC9A3962F}" type="presParOf" srcId="{C3D4004A-CF91-4E84-9276-6115F64C4F9A}" destId="{336976EB-F8C0-4EC3-9173-8FD2CB8CA178}" srcOrd="3" destOrd="0" presId="urn:microsoft.com/office/officeart/2005/8/layout/lProcess2"/>
    <dgm:cxn modelId="{DF0C667A-62BA-46A3-85DC-C92070EC437F}" type="presParOf" srcId="{C3D4004A-CF91-4E84-9276-6115F64C4F9A}" destId="{1EDA8DE2-F8EE-4EBC-94DA-F917058ED849}" srcOrd="4" destOrd="0" presId="urn:microsoft.com/office/officeart/2005/8/layout/lProcess2"/>
    <dgm:cxn modelId="{6D58F95B-294F-42D1-87B2-E48ABDD3BA66}" type="presParOf" srcId="{1EDA8DE2-F8EE-4EBC-94DA-F917058ED849}" destId="{1C11B293-BF54-42AD-81C9-B614B3FEEAE4}" srcOrd="0" destOrd="0" presId="urn:microsoft.com/office/officeart/2005/8/layout/lProcess2"/>
    <dgm:cxn modelId="{7B890647-473B-42FE-89EB-613D2088F95E}" type="presParOf" srcId="{1EDA8DE2-F8EE-4EBC-94DA-F917058ED849}" destId="{1BE86D25-805D-4027-98D8-FC63EF63765B}" srcOrd="1" destOrd="0" presId="urn:microsoft.com/office/officeart/2005/8/layout/lProcess2"/>
    <dgm:cxn modelId="{9779BF1D-005A-4461-A480-6A8240D2551D}" type="presParOf" srcId="{1EDA8DE2-F8EE-4EBC-94DA-F917058ED849}" destId="{A2D18D13-2F0C-4C6A-A97D-3CA38FFAE97C}" srcOrd="2" destOrd="0" presId="urn:microsoft.com/office/officeart/2005/8/layout/lProcess2"/>
    <dgm:cxn modelId="{CAE0B0BE-83A6-414A-9A95-95414EC6C93F}" type="presParOf" srcId="{A2D18D13-2F0C-4C6A-A97D-3CA38FFAE97C}" destId="{09A6AC7C-A2BC-441F-9C95-A17C8B760883}" srcOrd="0" destOrd="0" presId="urn:microsoft.com/office/officeart/2005/8/layout/lProcess2"/>
    <dgm:cxn modelId="{EAE90C4D-8E4F-405B-843D-28AC511A2CB4}" type="presParOf" srcId="{09A6AC7C-A2BC-441F-9C95-A17C8B760883}" destId="{AA47465D-370C-44DB-BD86-E9683FD87437}" srcOrd="0" destOrd="0" presId="urn:microsoft.com/office/officeart/2005/8/layout/lProcess2"/>
    <dgm:cxn modelId="{6A283EDD-5C39-4ADC-8B23-2DA0EAF8AC67}" type="presParOf" srcId="{09A6AC7C-A2BC-441F-9C95-A17C8B760883}" destId="{269AC249-9C53-4187-9677-96CB97B5DF2D}" srcOrd="1" destOrd="0" presId="urn:microsoft.com/office/officeart/2005/8/layout/lProcess2"/>
    <dgm:cxn modelId="{FAA07679-C954-4596-A24C-9ACDDAE84943}" type="presParOf" srcId="{09A6AC7C-A2BC-441F-9C95-A17C8B760883}" destId="{7BD37170-F867-4E26-B97B-58C4DEE80E75}" srcOrd="2" destOrd="0" presId="urn:microsoft.com/office/officeart/2005/8/layout/lProcess2"/>
    <dgm:cxn modelId="{46E0AF50-9256-40D2-8794-FAA9B1AB1DDB}" type="presParOf" srcId="{09A6AC7C-A2BC-441F-9C95-A17C8B760883}" destId="{5AB2AA16-E12F-4B33-931D-0F577BD228CA}" srcOrd="3" destOrd="0" presId="urn:microsoft.com/office/officeart/2005/8/layout/lProcess2"/>
    <dgm:cxn modelId="{B73D1B20-0BB5-4053-AFDF-84114A8DA288}" type="presParOf" srcId="{09A6AC7C-A2BC-441F-9C95-A17C8B760883}" destId="{253D6B98-0E5B-41E2-A7A5-89D3F3B03C3F}" srcOrd="4" destOrd="0" presId="urn:microsoft.com/office/officeart/2005/8/layout/lProcess2"/>
    <dgm:cxn modelId="{391F47B0-F40A-43F1-8AD1-A7B65936CDB3}" type="presParOf" srcId="{C3D4004A-CF91-4E84-9276-6115F64C4F9A}" destId="{5ABEA03C-CE6C-46E1-ADAF-E760E23F552B}" srcOrd="5" destOrd="0" presId="urn:microsoft.com/office/officeart/2005/8/layout/lProcess2"/>
    <dgm:cxn modelId="{D20559BD-42DC-4A21-A515-874D3B109927}" type="presParOf" srcId="{C3D4004A-CF91-4E84-9276-6115F64C4F9A}" destId="{BDA000C5-49AE-4D4D-AD9A-68A817EF5A7E}" srcOrd="6" destOrd="0" presId="urn:microsoft.com/office/officeart/2005/8/layout/lProcess2"/>
    <dgm:cxn modelId="{E53BDD29-5C4F-414B-82AB-863CC7B4B3A6}" type="presParOf" srcId="{BDA000C5-49AE-4D4D-AD9A-68A817EF5A7E}" destId="{D25383D3-5A1E-48FC-AB54-5F055203C6E2}" srcOrd="0" destOrd="0" presId="urn:microsoft.com/office/officeart/2005/8/layout/lProcess2"/>
    <dgm:cxn modelId="{ECD4C837-219D-4475-A261-9EF5CD92DC79}" type="presParOf" srcId="{BDA000C5-49AE-4D4D-AD9A-68A817EF5A7E}" destId="{8022BEA2-CB6A-41D3-8CC2-6F5B33ADA7FA}" srcOrd="1" destOrd="0" presId="urn:microsoft.com/office/officeart/2005/8/layout/lProcess2"/>
    <dgm:cxn modelId="{05790D62-3717-4630-8C24-F6E9E7F59D5C}" type="presParOf" srcId="{BDA000C5-49AE-4D4D-AD9A-68A817EF5A7E}" destId="{C7E8B1D2-FC28-4F27-954B-58EFF1C794E6}" srcOrd="2" destOrd="0" presId="urn:microsoft.com/office/officeart/2005/8/layout/lProcess2"/>
    <dgm:cxn modelId="{E909B672-56F3-49A4-8BAA-F69B8EC48D86}" type="presParOf" srcId="{C7E8B1D2-FC28-4F27-954B-58EFF1C794E6}" destId="{C0C41619-73A9-4951-A024-6AF4771E4A4D}" srcOrd="0" destOrd="0" presId="urn:microsoft.com/office/officeart/2005/8/layout/lProcess2"/>
    <dgm:cxn modelId="{5BD6B62B-24C7-4EAF-889C-375BFBDAAE57}" type="presParOf" srcId="{C0C41619-73A9-4951-A024-6AF4771E4A4D}" destId="{8710EEE3-4F26-4E53-AB5E-F5DC1683E63B}" srcOrd="0" destOrd="0" presId="urn:microsoft.com/office/officeart/2005/8/layout/lProcess2"/>
    <dgm:cxn modelId="{8EFBD527-CC50-4ED6-A9A1-649C873A230E}" type="presParOf" srcId="{C0C41619-73A9-4951-A024-6AF4771E4A4D}" destId="{364BE550-49C2-4E63-B5B2-674C627893B3}" srcOrd="1" destOrd="0" presId="urn:microsoft.com/office/officeart/2005/8/layout/lProcess2"/>
    <dgm:cxn modelId="{E2F2E558-5392-4201-AEDA-C96276C5C4FF}" type="presParOf" srcId="{C0C41619-73A9-4951-A024-6AF4771E4A4D}" destId="{5FCC2FFC-BB59-4E9A-81F9-E615E89A233E}" srcOrd="2" destOrd="0" presId="urn:microsoft.com/office/officeart/2005/8/layout/lProcess2"/>
    <dgm:cxn modelId="{FE23E8F6-F0C9-4B74-B423-485C24E63B13}" type="presParOf" srcId="{C0C41619-73A9-4951-A024-6AF4771E4A4D}" destId="{8E90D4FA-D5FE-4EB5-8E63-44471EF09BA4}" srcOrd="3" destOrd="0" presId="urn:microsoft.com/office/officeart/2005/8/layout/lProcess2"/>
    <dgm:cxn modelId="{6727988C-126A-4840-99C9-A63EE47EA5BF}" type="presParOf" srcId="{C0C41619-73A9-4951-A024-6AF4771E4A4D}" destId="{ABA5EA27-C9C9-4231-8144-A2C92C65A972}" srcOrd="4" destOrd="0" presId="urn:microsoft.com/office/officeart/2005/8/layout/lProcess2"/>
    <dgm:cxn modelId="{BEB1285D-6EEF-4304-9B3D-F433F5EE861E}" type="presParOf" srcId="{C3D4004A-CF91-4E84-9276-6115F64C4F9A}" destId="{187D7177-9FA4-49AB-A9BE-948B0011B88D}" srcOrd="7" destOrd="0" presId="urn:microsoft.com/office/officeart/2005/8/layout/lProcess2"/>
    <dgm:cxn modelId="{2704BD8B-B7F3-4252-9D0C-C636D0171E37}" type="presParOf" srcId="{C3D4004A-CF91-4E84-9276-6115F64C4F9A}" destId="{9E69610A-9F24-4737-9DB2-67B37D3B4F18}" srcOrd="8" destOrd="0" presId="urn:microsoft.com/office/officeart/2005/8/layout/lProcess2"/>
    <dgm:cxn modelId="{C7BDDF3A-0998-4B6D-961C-EEFB5CF3DC00}" type="presParOf" srcId="{9E69610A-9F24-4737-9DB2-67B37D3B4F18}" destId="{F61E8130-1AE1-47EC-BDFD-F28D037898F9}" srcOrd="0" destOrd="0" presId="urn:microsoft.com/office/officeart/2005/8/layout/lProcess2"/>
    <dgm:cxn modelId="{4C543FB2-21DE-4427-B08A-51B211877BB9}" type="presParOf" srcId="{9E69610A-9F24-4737-9DB2-67B37D3B4F18}" destId="{1A9D415B-9DAD-4145-9170-D2B16F8168ED}" srcOrd="1" destOrd="0" presId="urn:microsoft.com/office/officeart/2005/8/layout/lProcess2"/>
    <dgm:cxn modelId="{2851689D-3C4C-4065-907C-5F300ABF1D86}" type="presParOf" srcId="{9E69610A-9F24-4737-9DB2-67B37D3B4F18}" destId="{C4E71118-00DA-4D83-ADE9-0869E46D89DA}" srcOrd="2" destOrd="0" presId="urn:microsoft.com/office/officeart/2005/8/layout/lProcess2"/>
    <dgm:cxn modelId="{79FEBD93-4725-48C3-9D99-E07B2FE39BDE}" type="presParOf" srcId="{C4E71118-00DA-4D83-ADE9-0869E46D89DA}" destId="{B9C1B1FB-6BFD-49CD-AFCD-6566D7ED24AD}" srcOrd="0" destOrd="0" presId="urn:microsoft.com/office/officeart/2005/8/layout/lProcess2"/>
    <dgm:cxn modelId="{841ABFF8-CA79-44FA-92BB-6A448ADDCDE6}" type="presParOf" srcId="{B9C1B1FB-6BFD-49CD-AFCD-6566D7ED24AD}" destId="{35663A15-9A6C-4E53-AA2D-7391E5B7757C}" srcOrd="0" destOrd="0" presId="urn:microsoft.com/office/officeart/2005/8/layout/lProcess2"/>
    <dgm:cxn modelId="{665B2312-FE44-444B-8CFE-84331FDDE55E}" type="presParOf" srcId="{B9C1B1FB-6BFD-49CD-AFCD-6566D7ED24AD}" destId="{2264E9CB-36B9-405B-9FBF-EA3973EDD1B7}" srcOrd="1" destOrd="0" presId="urn:microsoft.com/office/officeart/2005/8/layout/lProcess2"/>
    <dgm:cxn modelId="{14FC7B9A-FB74-405B-9EAB-679F5F278AE9}" type="presParOf" srcId="{B9C1B1FB-6BFD-49CD-AFCD-6566D7ED24AD}" destId="{3D5CCDBB-952B-4FF6-8742-62EC8F8930E9}" srcOrd="2" destOrd="0" presId="urn:microsoft.com/office/officeart/2005/8/layout/lProcess2"/>
    <dgm:cxn modelId="{FFC98794-D229-4899-96FD-CD92B8631ED4}" type="presParOf" srcId="{B9C1B1FB-6BFD-49CD-AFCD-6566D7ED24AD}" destId="{DD9A62E7-89B0-4A42-AC8F-218D742C68F0}" srcOrd="3" destOrd="0" presId="urn:microsoft.com/office/officeart/2005/8/layout/lProcess2"/>
    <dgm:cxn modelId="{E14AEF33-506C-4E61-A800-7485944599ED}" type="presParOf" srcId="{B9C1B1FB-6BFD-49CD-AFCD-6566D7ED24AD}" destId="{29229FE4-30C5-413B-A3CB-6F5AC4B1DEEB}" srcOrd="4" destOrd="0" presId="urn:microsoft.com/office/officeart/2005/8/layout/lProcess2"/>
    <dgm:cxn modelId="{7385C9C5-7925-4526-9099-EC232E5ED01E}" type="presParOf" srcId="{C3D4004A-CF91-4E84-9276-6115F64C4F9A}" destId="{46D134BE-7C81-40A0-81C2-011CD7B846D7}" srcOrd="9" destOrd="0" presId="urn:microsoft.com/office/officeart/2005/8/layout/lProcess2"/>
    <dgm:cxn modelId="{E3AD5AFC-39A3-453D-9A25-56B25E08F6EE}" type="presParOf" srcId="{C3D4004A-CF91-4E84-9276-6115F64C4F9A}" destId="{4EA00FB3-F506-40D9-B7A2-B6D0FEFE5F0F}" srcOrd="10" destOrd="0" presId="urn:microsoft.com/office/officeart/2005/8/layout/lProcess2"/>
    <dgm:cxn modelId="{F8445AF9-1863-4B62-BCE7-90662DB1DE2C}" type="presParOf" srcId="{4EA00FB3-F506-40D9-B7A2-B6D0FEFE5F0F}" destId="{D3766B06-EDAE-4B82-A943-0568A39EC81F}" srcOrd="0" destOrd="0" presId="urn:microsoft.com/office/officeart/2005/8/layout/lProcess2"/>
    <dgm:cxn modelId="{69D68B3B-5163-4228-961E-C709BC8F184A}" type="presParOf" srcId="{4EA00FB3-F506-40D9-B7A2-B6D0FEFE5F0F}" destId="{30B223E0-E1EA-4C61-B9DD-FDA622D372A5}" srcOrd="1" destOrd="0" presId="urn:microsoft.com/office/officeart/2005/8/layout/lProcess2"/>
    <dgm:cxn modelId="{A5B9FD16-1FFC-4AB8-B1A1-B870A101CF6B}" type="presParOf" srcId="{4EA00FB3-F506-40D9-B7A2-B6D0FEFE5F0F}" destId="{9EC1A7EA-4940-4E18-AB2F-D86AF6D4FCFF}" srcOrd="2" destOrd="0" presId="urn:microsoft.com/office/officeart/2005/8/layout/lProcess2"/>
    <dgm:cxn modelId="{CFDF0CFE-D0AF-405C-8372-2C3077FF6F1D}" type="presParOf" srcId="{9EC1A7EA-4940-4E18-AB2F-D86AF6D4FCFF}" destId="{FEF026BA-4965-4A2E-B7B9-CC7E9BE805C2}" srcOrd="0" destOrd="0" presId="urn:microsoft.com/office/officeart/2005/8/layout/lProcess2"/>
    <dgm:cxn modelId="{31EF9888-D9AD-4B5D-BF1C-692EB059C7A8}" type="presParOf" srcId="{FEF026BA-4965-4A2E-B7B9-CC7E9BE805C2}" destId="{40E56B65-E061-472C-976B-DCE737B57569}" srcOrd="0" destOrd="0" presId="urn:microsoft.com/office/officeart/2005/8/layout/lProcess2"/>
    <dgm:cxn modelId="{6FC232C9-7EF0-4767-A52E-5298FFC7086D}" type="presParOf" srcId="{FEF026BA-4965-4A2E-B7B9-CC7E9BE805C2}" destId="{3ABFFC19-DFC3-4D88-8395-8D8BF823696C}" srcOrd="1" destOrd="0" presId="urn:microsoft.com/office/officeart/2005/8/layout/lProcess2"/>
    <dgm:cxn modelId="{D7F7E7C0-D4C7-4695-A326-04D3C9A3ADC1}" type="presParOf" srcId="{FEF026BA-4965-4A2E-B7B9-CC7E9BE805C2}" destId="{4A02CAC5-F728-44A6-AB6F-998306F3A4CF}" srcOrd="2" destOrd="0" presId="urn:microsoft.com/office/officeart/2005/8/layout/lProcess2"/>
    <dgm:cxn modelId="{251C04A7-EC02-4E39-B11D-7103AE4B62C1}" type="presParOf" srcId="{FEF026BA-4965-4A2E-B7B9-CC7E9BE805C2}" destId="{AA6BB8AA-FCCB-4B58-9BAE-EF06120F8464}" srcOrd="3" destOrd="0" presId="urn:microsoft.com/office/officeart/2005/8/layout/lProcess2"/>
    <dgm:cxn modelId="{19DE9E61-9A1B-4170-BF0B-C739C46027D1}" type="presParOf" srcId="{FEF026BA-4965-4A2E-B7B9-CC7E9BE805C2}" destId="{CA49093B-921A-47FF-BC93-3F930DE4DF9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64D01-D17B-4706-87F2-51F5189D64E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S"/>
        </a:p>
      </dgm:t>
    </dgm:pt>
    <dgm:pt modelId="{1523D8D3-2ED9-4EE4-BC90-114E7243A906}">
      <dgm:prSet phldrT="[Texto]"/>
      <dgm:spPr>
        <a:solidFill>
          <a:srgbClr val="FF6600"/>
        </a:solidFill>
      </dgm:spPr>
      <dgm:t>
        <a:bodyPr/>
        <a:lstStyle/>
        <a:p>
          <a:r>
            <a:rPr lang="es-ES" dirty="0"/>
            <a:t>2.081</a:t>
          </a:r>
        </a:p>
      </dgm:t>
    </dgm:pt>
    <dgm:pt modelId="{604D3689-E489-4B1A-98E9-FE3EE5C02204}" type="parTrans" cxnId="{3974CC98-8BE1-4610-920A-39893A493075}">
      <dgm:prSet/>
      <dgm:spPr/>
      <dgm:t>
        <a:bodyPr/>
        <a:lstStyle/>
        <a:p>
          <a:endParaRPr lang="es-ES"/>
        </a:p>
      </dgm:t>
    </dgm:pt>
    <dgm:pt modelId="{E56FE658-ED95-436B-925D-75BB3DEE22E3}" type="sibTrans" cxnId="{3974CC98-8BE1-4610-920A-39893A493075}">
      <dgm:prSet/>
      <dgm:spPr/>
      <dgm:t>
        <a:bodyPr/>
        <a:lstStyle/>
        <a:p>
          <a:endParaRPr lang="es-ES"/>
        </a:p>
      </dgm:t>
    </dgm:pt>
    <dgm:pt modelId="{3D4DF5DF-83CE-4DB1-90C5-EBB5F8825974}">
      <dgm:prSet phldrT="[Texto]" custT="1"/>
      <dgm:spPr/>
      <dgm:t>
        <a:bodyPr/>
        <a:lstStyle/>
        <a:p>
          <a:r>
            <a:rPr lang="es-ES" sz="2400" dirty="0"/>
            <a:t>Estudios Contacto</a:t>
          </a:r>
        </a:p>
      </dgm:t>
    </dgm:pt>
    <dgm:pt modelId="{80952146-0776-43E8-B5A8-24EE94E25526}" type="parTrans" cxnId="{53D5E446-9748-4D05-8505-174E06A183FF}">
      <dgm:prSet/>
      <dgm:spPr/>
      <dgm:t>
        <a:bodyPr/>
        <a:lstStyle/>
        <a:p>
          <a:endParaRPr lang="es-ES"/>
        </a:p>
      </dgm:t>
    </dgm:pt>
    <dgm:pt modelId="{34D121A2-4B37-4CE4-9864-54E34A220436}" type="sibTrans" cxnId="{53D5E446-9748-4D05-8505-174E06A183FF}">
      <dgm:prSet/>
      <dgm:spPr/>
      <dgm:t>
        <a:bodyPr/>
        <a:lstStyle/>
        <a:p>
          <a:endParaRPr lang="es-ES"/>
        </a:p>
      </dgm:t>
    </dgm:pt>
    <dgm:pt modelId="{7F18D32E-2670-4FBC-AF0F-2BFF6AD35499}">
      <dgm:prSet phldrT="[Texto]"/>
      <dgm:spPr>
        <a:solidFill>
          <a:srgbClr val="FF0066"/>
        </a:solidFill>
      </dgm:spPr>
      <dgm:t>
        <a:bodyPr/>
        <a:lstStyle/>
        <a:p>
          <a:r>
            <a:rPr lang="es-ES" dirty="0"/>
            <a:t>20’7 %</a:t>
          </a:r>
        </a:p>
      </dgm:t>
    </dgm:pt>
    <dgm:pt modelId="{2F58C2C8-18C9-48D4-8528-54E96493E6CF}" type="parTrans" cxnId="{3CD9913E-7856-4113-B1E5-97C960E2A6DA}">
      <dgm:prSet/>
      <dgm:spPr/>
      <dgm:t>
        <a:bodyPr/>
        <a:lstStyle/>
        <a:p>
          <a:endParaRPr lang="es-ES"/>
        </a:p>
      </dgm:t>
    </dgm:pt>
    <dgm:pt modelId="{A448E688-0285-4FD9-95DA-16E7A8DBBFE9}" type="sibTrans" cxnId="{3CD9913E-7856-4113-B1E5-97C960E2A6DA}">
      <dgm:prSet/>
      <dgm:spPr/>
      <dgm:t>
        <a:bodyPr/>
        <a:lstStyle/>
        <a:p>
          <a:endParaRPr lang="es-ES"/>
        </a:p>
      </dgm:t>
    </dgm:pt>
    <dgm:pt modelId="{CAA16166-E96C-4B9C-8765-1528D8B5893D}">
      <dgm:prSet phldrT="[Texto]" custT="1"/>
      <dgm:spPr/>
      <dgm:t>
        <a:bodyPr/>
        <a:lstStyle/>
        <a:p>
          <a:r>
            <a:rPr lang="es-ES" sz="2400" dirty="0"/>
            <a:t>Prevalencia Infección</a:t>
          </a:r>
        </a:p>
      </dgm:t>
    </dgm:pt>
    <dgm:pt modelId="{57F12CC9-0965-4E6A-BBDE-6AEDA326F68C}" type="parTrans" cxnId="{9BDE0B2E-CB57-4BF1-9631-7A9483A75CD1}">
      <dgm:prSet/>
      <dgm:spPr/>
      <dgm:t>
        <a:bodyPr/>
        <a:lstStyle/>
        <a:p>
          <a:endParaRPr lang="es-ES"/>
        </a:p>
      </dgm:t>
    </dgm:pt>
    <dgm:pt modelId="{BF214652-5E44-4923-9BE9-5E7AD3C51E24}" type="sibTrans" cxnId="{9BDE0B2E-CB57-4BF1-9631-7A9483A75CD1}">
      <dgm:prSet/>
      <dgm:spPr/>
      <dgm:t>
        <a:bodyPr/>
        <a:lstStyle/>
        <a:p>
          <a:endParaRPr lang="es-ES"/>
        </a:p>
      </dgm:t>
    </dgm:pt>
    <dgm:pt modelId="{C0973751-7B5B-4FEB-949A-7296EC46B3D5}">
      <dgm:prSet phldrT="[Texto]"/>
      <dgm:spPr>
        <a:solidFill>
          <a:srgbClr val="990099"/>
        </a:solidFill>
      </dgm:spPr>
      <dgm:t>
        <a:bodyPr/>
        <a:lstStyle/>
        <a:p>
          <a:r>
            <a:rPr lang="es-ES" dirty="0"/>
            <a:t>65</a:t>
          </a:r>
        </a:p>
      </dgm:t>
    </dgm:pt>
    <dgm:pt modelId="{D67140E2-82D3-40C0-8FC9-75AFE86ED3B9}" type="parTrans" cxnId="{D10B5A3F-4609-4A70-B262-4F18E87BAFD5}">
      <dgm:prSet/>
      <dgm:spPr/>
      <dgm:t>
        <a:bodyPr/>
        <a:lstStyle/>
        <a:p>
          <a:endParaRPr lang="es-ES"/>
        </a:p>
      </dgm:t>
    </dgm:pt>
    <dgm:pt modelId="{2FCB6471-C693-4FAE-AC0E-05789DB28357}" type="sibTrans" cxnId="{D10B5A3F-4609-4A70-B262-4F18E87BAFD5}">
      <dgm:prSet/>
      <dgm:spPr/>
      <dgm:t>
        <a:bodyPr/>
        <a:lstStyle/>
        <a:p>
          <a:endParaRPr lang="es-ES"/>
        </a:p>
      </dgm:t>
    </dgm:pt>
    <dgm:pt modelId="{34AD410D-BD02-4BA4-AB9D-165091CAB743}">
      <dgm:prSet phldrT="[Texto]" custT="1"/>
      <dgm:spPr/>
      <dgm:t>
        <a:bodyPr/>
        <a:lstStyle/>
        <a:p>
          <a:r>
            <a:rPr lang="es-ES" sz="2400" dirty="0"/>
            <a:t>Convertores</a:t>
          </a:r>
        </a:p>
      </dgm:t>
    </dgm:pt>
    <dgm:pt modelId="{0102BB70-1CAA-4045-B7DB-4B2E6C545135}" type="parTrans" cxnId="{8211282B-58F8-4212-B9B7-C94F61747D20}">
      <dgm:prSet/>
      <dgm:spPr/>
      <dgm:t>
        <a:bodyPr/>
        <a:lstStyle/>
        <a:p>
          <a:endParaRPr lang="es-ES"/>
        </a:p>
      </dgm:t>
    </dgm:pt>
    <dgm:pt modelId="{DF28959D-73CA-4F5C-96F7-3131F151920B}" type="sibTrans" cxnId="{8211282B-58F8-4212-B9B7-C94F61747D20}">
      <dgm:prSet/>
      <dgm:spPr/>
      <dgm:t>
        <a:bodyPr/>
        <a:lstStyle/>
        <a:p>
          <a:endParaRPr lang="es-ES"/>
        </a:p>
      </dgm:t>
    </dgm:pt>
    <dgm:pt modelId="{6A2BFA88-1967-4043-85BB-DD5FC8E8DECE}">
      <dgm:prSet phldrT="[Texto]" custT="1"/>
      <dgm:spPr>
        <a:solidFill>
          <a:srgbClr val="660066"/>
        </a:solidFill>
      </dgm:spPr>
      <dgm:t>
        <a:bodyPr/>
        <a:lstStyle/>
        <a:p>
          <a:r>
            <a:rPr lang="es-ES" sz="3100" dirty="0"/>
            <a:t>22 </a:t>
          </a:r>
          <a:r>
            <a:rPr lang="es-ES" sz="1800" dirty="0"/>
            <a:t>(1’1%)</a:t>
          </a:r>
        </a:p>
      </dgm:t>
    </dgm:pt>
    <dgm:pt modelId="{B26244E2-B6A9-4C83-B66B-AA15C8128142}" type="parTrans" cxnId="{CDC56E56-6E84-4E3D-8B90-F441AA0B638D}">
      <dgm:prSet/>
      <dgm:spPr/>
      <dgm:t>
        <a:bodyPr/>
        <a:lstStyle/>
        <a:p>
          <a:endParaRPr lang="es-ES"/>
        </a:p>
      </dgm:t>
    </dgm:pt>
    <dgm:pt modelId="{4E1AAA97-E4EE-4659-ACBC-757C26E37F96}" type="sibTrans" cxnId="{CDC56E56-6E84-4E3D-8B90-F441AA0B638D}">
      <dgm:prSet/>
      <dgm:spPr/>
      <dgm:t>
        <a:bodyPr/>
        <a:lstStyle/>
        <a:p>
          <a:endParaRPr lang="es-ES"/>
        </a:p>
      </dgm:t>
    </dgm:pt>
    <dgm:pt modelId="{C0F95F20-5EAB-4F68-86C2-432DBD8E37F2}">
      <dgm:prSet phldrT="[Texto]" custT="1"/>
      <dgm:spPr/>
      <dgm:t>
        <a:bodyPr/>
        <a:lstStyle/>
        <a:p>
          <a:r>
            <a:rPr lang="es-ES" sz="2400" dirty="0"/>
            <a:t>Casos</a:t>
          </a:r>
        </a:p>
      </dgm:t>
    </dgm:pt>
    <dgm:pt modelId="{DE3C4E65-5325-4F17-A134-8C3E124172EE}" type="parTrans" cxnId="{74C05D03-82A7-4700-AA6D-E7EB8D7CA395}">
      <dgm:prSet/>
      <dgm:spPr/>
      <dgm:t>
        <a:bodyPr/>
        <a:lstStyle/>
        <a:p>
          <a:endParaRPr lang="es-ES"/>
        </a:p>
      </dgm:t>
    </dgm:pt>
    <dgm:pt modelId="{D6C86CA5-BCEE-4DDD-9544-0D5639834896}" type="sibTrans" cxnId="{74C05D03-82A7-4700-AA6D-E7EB8D7CA395}">
      <dgm:prSet/>
      <dgm:spPr/>
      <dgm:t>
        <a:bodyPr/>
        <a:lstStyle/>
        <a:p>
          <a:endParaRPr lang="es-ES"/>
        </a:p>
      </dgm:t>
    </dgm:pt>
    <dgm:pt modelId="{B2B0CFFC-9CA0-4AA4-9A23-9B02F5976BA3}" type="pres">
      <dgm:prSet presAssocID="{CBC64D01-D17B-4706-87F2-51F5189D64E0}" presName="rootnode" presStyleCnt="0">
        <dgm:presLayoutVars>
          <dgm:chMax/>
          <dgm:chPref/>
          <dgm:dir/>
          <dgm:animLvl val="lvl"/>
        </dgm:presLayoutVars>
      </dgm:prSet>
      <dgm:spPr/>
    </dgm:pt>
    <dgm:pt modelId="{3F81351F-172A-4052-B8F4-D2FC1569FAC5}" type="pres">
      <dgm:prSet presAssocID="{1523D8D3-2ED9-4EE4-BC90-114E7243A906}" presName="composite" presStyleCnt="0"/>
      <dgm:spPr/>
    </dgm:pt>
    <dgm:pt modelId="{C5641F60-5EBD-4731-9731-EE0E6CB566EC}" type="pres">
      <dgm:prSet presAssocID="{1523D8D3-2ED9-4EE4-BC90-114E7243A906}" presName="bentUpArrow1" presStyleLbl="alignImgPlace1" presStyleIdx="0" presStyleCnt="3"/>
      <dgm:spPr>
        <a:gradFill flip="none" rotWithShape="1">
          <a:gsLst>
            <a:gs pos="0">
              <a:schemeClr val="accent2">
                <a:lumMod val="40000"/>
                <a:lumOff val="60000"/>
              </a:schemeClr>
            </a:gs>
            <a:gs pos="82000">
              <a:schemeClr val="accent2">
                <a:lumMod val="95000"/>
                <a:lumOff val="5000"/>
              </a:schemeClr>
            </a:gs>
            <a:gs pos="100000">
              <a:schemeClr val="accent2">
                <a:lumMod val="60000"/>
              </a:schemeClr>
            </a:gs>
          </a:gsLst>
          <a:lin ang="2700000" scaled="1"/>
          <a:tileRect/>
        </a:gradFill>
      </dgm:spPr>
    </dgm:pt>
    <dgm:pt modelId="{14D0C8AB-CFB3-4535-98A5-63DF732D62D6}" type="pres">
      <dgm:prSet presAssocID="{1523D8D3-2ED9-4EE4-BC90-114E7243A906}" presName="ParentText" presStyleLbl="node1" presStyleIdx="0" presStyleCnt="4">
        <dgm:presLayoutVars>
          <dgm:chMax val="1"/>
          <dgm:chPref val="1"/>
          <dgm:bulletEnabled val="1"/>
        </dgm:presLayoutVars>
      </dgm:prSet>
      <dgm:spPr/>
    </dgm:pt>
    <dgm:pt modelId="{B3EAF13B-FFAB-4C94-9D03-83DF4AC06237}" type="pres">
      <dgm:prSet presAssocID="{1523D8D3-2ED9-4EE4-BC90-114E7243A906}" presName="ChildText" presStyleLbl="revTx" presStyleIdx="0" presStyleCnt="4" custScaleX="241965" custLinFactNeighborX="79322" custLinFactNeighborY="1370">
        <dgm:presLayoutVars>
          <dgm:chMax val="0"/>
          <dgm:chPref val="0"/>
          <dgm:bulletEnabled val="1"/>
        </dgm:presLayoutVars>
      </dgm:prSet>
      <dgm:spPr/>
    </dgm:pt>
    <dgm:pt modelId="{B72FD49F-8B6A-4145-9F99-F804B48DF256}" type="pres">
      <dgm:prSet presAssocID="{E56FE658-ED95-436B-925D-75BB3DEE22E3}" presName="sibTrans" presStyleCnt="0"/>
      <dgm:spPr/>
    </dgm:pt>
    <dgm:pt modelId="{E50EDDF1-6194-4D78-8F43-891ECC931532}" type="pres">
      <dgm:prSet presAssocID="{7F18D32E-2670-4FBC-AF0F-2BFF6AD35499}" presName="composite" presStyleCnt="0"/>
      <dgm:spPr/>
    </dgm:pt>
    <dgm:pt modelId="{C4244B19-F60F-4073-910F-17505E38B827}" type="pres">
      <dgm:prSet presAssocID="{7F18D32E-2670-4FBC-AF0F-2BFF6AD35499}" presName="bentUpArrow1" presStyleLbl="alignImgPlace1" presStyleIdx="1" presStyleCnt="3"/>
      <dgm:spPr>
        <a:gradFill rotWithShape="0">
          <a:gsLst>
            <a:gs pos="0">
              <a:schemeClr val="accent2">
                <a:lumMod val="40000"/>
                <a:lumOff val="60000"/>
              </a:schemeClr>
            </a:gs>
            <a:gs pos="82000">
              <a:schemeClr val="accent2">
                <a:lumMod val="95000"/>
                <a:lumOff val="5000"/>
              </a:schemeClr>
            </a:gs>
            <a:gs pos="100000">
              <a:schemeClr val="accent2">
                <a:lumMod val="60000"/>
              </a:schemeClr>
            </a:gs>
          </a:gsLst>
          <a:path path="circle">
            <a:fillToRect l="50000" t="130000" r="50000" b="-30000"/>
          </a:path>
        </a:gradFill>
      </dgm:spPr>
    </dgm:pt>
    <dgm:pt modelId="{49DBCB76-B906-482C-80CC-237FCBD3E989}" type="pres">
      <dgm:prSet presAssocID="{7F18D32E-2670-4FBC-AF0F-2BFF6AD35499}" presName="ParentText" presStyleLbl="node1" presStyleIdx="1" presStyleCnt="4" custScaleX="124777">
        <dgm:presLayoutVars>
          <dgm:chMax val="1"/>
          <dgm:chPref val="1"/>
          <dgm:bulletEnabled val="1"/>
        </dgm:presLayoutVars>
      </dgm:prSet>
      <dgm:spPr/>
    </dgm:pt>
    <dgm:pt modelId="{4FB1613C-E14F-4903-A60E-6406E67D9829}" type="pres">
      <dgm:prSet presAssocID="{7F18D32E-2670-4FBC-AF0F-2BFF6AD35499}" presName="ChildText" presStyleLbl="revTx" presStyleIdx="1" presStyleCnt="4" custScaleX="262998" custLinFactX="10371" custLinFactNeighborX="100000" custLinFactNeighborY="-2544">
        <dgm:presLayoutVars>
          <dgm:chMax val="0"/>
          <dgm:chPref val="0"/>
          <dgm:bulletEnabled val="1"/>
        </dgm:presLayoutVars>
      </dgm:prSet>
      <dgm:spPr/>
    </dgm:pt>
    <dgm:pt modelId="{C7E7FC5B-B44A-4A06-8A27-13CA51F7FCB2}" type="pres">
      <dgm:prSet presAssocID="{A448E688-0285-4FD9-95DA-16E7A8DBBFE9}" presName="sibTrans" presStyleCnt="0"/>
      <dgm:spPr/>
    </dgm:pt>
    <dgm:pt modelId="{0C23079D-8E30-4E91-8147-026D40654D77}" type="pres">
      <dgm:prSet presAssocID="{C0973751-7B5B-4FEB-949A-7296EC46B3D5}" presName="composite" presStyleCnt="0"/>
      <dgm:spPr/>
    </dgm:pt>
    <dgm:pt modelId="{3E64D066-5C8A-41F1-AB2A-7B36F877B922}" type="pres">
      <dgm:prSet presAssocID="{C0973751-7B5B-4FEB-949A-7296EC46B3D5}" presName="bentUpArrow1" presStyleLbl="alignImgPlace1" presStyleIdx="2" presStyleCnt="3"/>
      <dgm:spPr>
        <a:gradFill rotWithShape="0">
          <a:gsLst>
            <a:gs pos="0">
              <a:schemeClr val="accent2">
                <a:lumMod val="40000"/>
                <a:lumOff val="60000"/>
              </a:schemeClr>
            </a:gs>
            <a:gs pos="85000">
              <a:schemeClr val="accent2">
                <a:lumMod val="95000"/>
                <a:lumOff val="5000"/>
              </a:schemeClr>
            </a:gs>
            <a:gs pos="100000">
              <a:schemeClr val="accent2">
                <a:lumMod val="60000"/>
              </a:schemeClr>
            </a:gs>
          </a:gsLst>
          <a:path path="circle">
            <a:fillToRect l="50000" t="130000" r="50000" b="-30000"/>
          </a:path>
        </a:gradFill>
      </dgm:spPr>
    </dgm:pt>
    <dgm:pt modelId="{B4DB7CD5-9A63-4AC0-9774-ED840C9FA302}" type="pres">
      <dgm:prSet presAssocID="{C0973751-7B5B-4FEB-949A-7296EC46B3D5}" presName="ParentText" presStyleLbl="node1" presStyleIdx="2" presStyleCnt="4" custScaleX="137054">
        <dgm:presLayoutVars>
          <dgm:chMax val="1"/>
          <dgm:chPref val="1"/>
          <dgm:bulletEnabled val="1"/>
        </dgm:presLayoutVars>
      </dgm:prSet>
      <dgm:spPr/>
    </dgm:pt>
    <dgm:pt modelId="{27005D3B-A714-46D7-A9C0-02C46F70E962}" type="pres">
      <dgm:prSet presAssocID="{C0973751-7B5B-4FEB-949A-7296EC46B3D5}" presName="ChildText" presStyleLbl="revTx" presStyleIdx="2" presStyleCnt="4" custScaleX="196630" custLinFactNeighborX="80090" custLinFactNeighborY="-2281">
        <dgm:presLayoutVars>
          <dgm:chMax val="0"/>
          <dgm:chPref val="0"/>
          <dgm:bulletEnabled val="1"/>
        </dgm:presLayoutVars>
      </dgm:prSet>
      <dgm:spPr/>
    </dgm:pt>
    <dgm:pt modelId="{AC097198-37B4-4677-BEA7-FCC2F36AC55F}" type="pres">
      <dgm:prSet presAssocID="{2FCB6471-C693-4FAE-AC0E-05789DB28357}" presName="sibTrans" presStyleCnt="0"/>
      <dgm:spPr/>
    </dgm:pt>
    <dgm:pt modelId="{86F5E444-939E-4F69-B0EE-1A5B5A289E57}" type="pres">
      <dgm:prSet presAssocID="{6A2BFA88-1967-4043-85BB-DD5FC8E8DECE}" presName="composite" presStyleCnt="0"/>
      <dgm:spPr/>
    </dgm:pt>
    <dgm:pt modelId="{B807546D-E54C-4974-B08C-588DBDB3119C}" type="pres">
      <dgm:prSet presAssocID="{6A2BFA88-1967-4043-85BB-DD5FC8E8DECE}" presName="ParentText" presStyleLbl="node1" presStyleIdx="3" presStyleCnt="4" custScaleX="141361">
        <dgm:presLayoutVars>
          <dgm:chMax val="1"/>
          <dgm:chPref val="1"/>
          <dgm:bulletEnabled val="1"/>
        </dgm:presLayoutVars>
      </dgm:prSet>
      <dgm:spPr/>
    </dgm:pt>
    <dgm:pt modelId="{24F0D800-9C7E-4A58-AC9D-545686FF2224}" type="pres">
      <dgm:prSet presAssocID="{6A2BFA88-1967-4043-85BB-DD5FC8E8DECE}" presName="FinalChildText" presStyleLbl="revTx" presStyleIdx="3" presStyleCnt="4" custScaleX="162964" custLinFactNeighborX="66008" custLinFactNeighborY="-2019">
        <dgm:presLayoutVars>
          <dgm:chMax val="0"/>
          <dgm:chPref val="0"/>
          <dgm:bulletEnabled val="1"/>
        </dgm:presLayoutVars>
      </dgm:prSet>
      <dgm:spPr/>
    </dgm:pt>
  </dgm:ptLst>
  <dgm:cxnLst>
    <dgm:cxn modelId="{74C05D03-82A7-4700-AA6D-E7EB8D7CA395}" srcId="{6A2BFA88-1967-4043-85BB-DD5FC8E8DECE}" destId="{C0F95F20-5EAB-4F68-86C2-432DBD8E37F2}" srcOrd="0" destOrd="0" parTransId="{DE3C4E65-5325-4F17-A134-8C3E124172EE}" sibTransId="{D6C86CA5-BCEE-4DDD-9544-0D5639834896}"/>
    <dgm:cxn modelId="{E2C6BB12-E7C1-49DA-ACDE-4F4CB80CBD46}" type="presOf" srcId="{3D4DF5DF-83CE-4DB1-90C5-EBB5F8825974}" destId="{B3EAF13B-FFAB-4C94-9D03-83DF4AC06237}" srcOrd="0" destOrd="0" presId="urn:microsoft.com/office/officeart/2005/8/layout/StepDownProcess"/>
    <dgm:cxn modelId="{5539F717-7B75-4596-9409-F2CA2D9BADD1}" type="presOf" srcId="{1523D8D3-2ED9-4EE4-BC90-114E7243A906}" destId="{14D0C8AB-CFB3-4535-98A5-63DF732D62D6}" srcOrd="0" destOrd="0" presId="urn:microsoft.com/office/officeart/2005/8/layout/StepDownProcess"/>
    <dgm:cxn modelId="{6C78B81B-914B-4758-BD8E-864FF0DC6073}" type="presOf" srcId="{7F18D32E-2670-4FBC-AF0F-2BFF6AD35499}" destId="{49DBCB76-B906-482C-80CC-237FCBD3E989}" srcOrd="0" destOrd="0" presId="urn:microsoft.com/office/officeart/2005/8/layout/StepDownProcess"/>
    <dgm:cxn modelId="{8211282B-58F8-4212-B9B7-C94F61747D20}" srcId="{C0973751-7B5B-4FEB-949A-7296EC46B3D5}" destId="{34AD410D-BD02-4BA4-AB9D-165091CAB743}" srcOrd="0" destOrd="0" parTransId="{0102BB70-1CAA-4045-B7DB-4B2E6C545135}" sibTransId="{DF28959D-73CA-4F5C-96F7-3131F151920B}"/>
    <dgm:cxn modelId="{BD072C2D-9BBE-4A0F-B730-9B8AA8650198}" type="presOf" srcId="{6A2BFA88-1967-4043-85BB-DD5FC8E8DECE}" destId="{B807546D-E54C-4974-B08C-588DBDB3119C}" srcOrd="0" destOrd="0" presId="urn:microsoft.com/office/officeart/2005/8/layout/StepDownProcess"/>
    <dgm:cxn modelId="{094FA72D-6E12-4F85-AE23-03DB4317B189}" type="presOf" srcId="{C0973751-7B5B-4FEB-949A-7296EC46B3D5}" destId="{B4DB7CD5-9A63-4AC0-9774-ED840C9FA302}" srcOrd="0" destOrd="0" presId="urn:microsoft.com/office/officeart/2005/8/layout/StepDownProcess"/>
    <dgm:cxn modelId="{9BDE0B2E-CB57-4BF1-9631-7A9483A75CD1}" srcId="{7F18D32E-2670-4FBC-AF0F-2BFF6AD35499}" destId="{CAA16166-E96C-4B9C-8765-1528D8B5893D}" srcOrd="0" destOrd="0" parTransId="{57F12CC9-0965-4E6A-BBDE-6AEDA326F68C}" sibTransId="{BF214652-5E44-4923-9BE9-5E7AD3C51E24}"/>
    <dgm:cxn modelId="{3CD9913E-7856-4113-B1E5-97C960E2A6DA}" srcId="{CBC64D01-D17B-4706-87F2-51F5189D64E0}" destId="{7F18D32E-2670-4FBC-AF0F-2BFF6AD35499}" srcOrd="1" destOrd="0" parTransId="{2F58C2C8-18C9-48D4-8528-54E96493E6CF}" sibTransId="{A448E688-0285-4FD9-95DA-16E7A8DBBFE9}"/>
    <dgm:cxn modelId="{D10B5A3F-4609-4A70-B262-4F18E87BAFD5}" srcId="{CBC64D01-D17B-4706-87F2-51F5189D64E0}" destId="{C0973751-7B5B-4FEB-949A-7296EC46B3D5}" srcOrd="2" destOrd="0" parTransId="{D67140E2-82D3-40C0-8FC9-75AFE86ED3B9}" sibTransId="{2FCB6471-C693-4FAE-AC0E-05789DB28357}"/>
    <dgm:cxn modelId="{518FD042-BE88-45D0-BA86-D4DCFDA854B4}" type="presOf" srcId="{CAA16166-E96C-4B9C-8765-1528D8B5893D}" destId="{4FB1613C-E14F-4903-A60E-6406E67D9829}" srcOrd="0" destOrd="0" presId="urn:microsoft.com/office/officeart/2005/8/layout/StepDownProcess"/>
    <dgm:cxn modelId="{53D5E446-9748-4D05-8505-174E06A183FF}" srcId="{1523D8D3-2ED9-4EE4-BC90-114E7243A906}" destId="{3D4DF5DF-83CE-4DB1-90C5-EBB5F8825974}" srcOrd="0" destOrd="0" parTransId="{80952146-0776-43E8-B5A8-24EE94E25526}" sibTransId="{34D121A2-4B37-4CE4-9864-54E34A220436}"/>
    <dgm:cxn modelId="{CDC56E56-6E84-4E3D-8B90-F441AA0B638D}" srcId="{CBC64D01-D17B-4706-87F2-51F5189D64E0}" destId="{6A2BFA88-1967-4043-85BB-DD5FC8E8DECE}" srcOrd="3" destOrd="0" parTransId="{B26244E2-B6A9-4C83-B66B-AA15C8128142}" sibTransId="{4E1AAA97-E4EE-4659-ACBC-757C26E37F96}"/>
    <dgm:cxn modelId="{75F9B697-6433-4997-B6F1-2C0254D979C2}" type="presOf" srcId="{34AD410D-BD02-4BA4-AB9D-165091CAB743}" destId="{27005D3B-A714-46D7-A9C0-02C46F70E962}" srcOrd="0" destOrd="0" presId="urn:microsoft.com/office/officeart/2005/8/layout/StepDownProcess"/>
    <dgm:cxn modelId="{3974CC98-8BE1-4610-920A-39893A493075}" srcId="{CBC64D01-D17B-4706-87F2-51F5189D64E0}" destId="{1523D8D3-2ED9-4EE4-BC90-114E7243A906}" srcOrd="0" destOrd="0" parTransId="{604D3689-E489-4B1A-98E9-FE3EE5C02204}" sibTransId="{E56FE658-ED95-436B-925D-75BB3DEE22E3}"/>
    <dgm:cxn modelId="{EFFD79B5-292C-4EF1-9F06-0647F7ABED92}" type="presOf" srcId="{CBC64D01-D17B-4706-87F2-51F5189D64E0}" destId="{B2B0CFFC-9CA0-4AA4-9A23-9B02F5976BA3}" srcOrd="0" destOrd="0" presId="urn:microsoft.com/office/officeart/2005/8/layout/StepDownProcess"/>
    <dgm:cxn modelId="{5F3C2AEA-02A2-4E03-83E1-4D8642DA7E0C}" type="presOf" srcId="{C0F95F20-5EAB-4F68-86C2-432DBD8E37F2}" destId="{24F0D800-9C7E-4A58-AC9D-545686FF2224}" srcOrd="0" destOrd="0" presId="urn:microsoft.com/office/officeart/2005/8/layout/StepDownProcess"/>
    <dgm:cxn modelId="{AFAA4B44-7B2C-41C4-8D85-B668E338D664}" type="presParOf" srcId="{B2B0CFFC-9CA0-4AA4-9A23-9B02F5976BA3}" destId="{3F81351F-172A-4052-B8F4-D2FC1569FAC5}" srcOrd="0" destOrd="0" presId="urn:microsoft.com/office/officeart/2005/8/layout/StepDownProcess"/>
    <dgm:cxn modelId="{A00A81D7-22A5-4CC6-AEE3-27B0ECACB6A3}" type="presParOf" srcId="{3F81351F-172A-4052-B8F4-D2FC1569FAC5}" destId="{C5641F60-5EBD-4731-9731-EE0E6CB566EC}" srcOrd="0" destOrd="0" presId="urn:microsoft.com/office/officeart/2005/8/layout/StepDownProcess"/>
    <dgm:cxn modelId="{4C4491B5-73F7-4FBE-9044-D251A627091F}" type="presParOf" srcId="{3F81351F-172A-4052-B8F4-D2FC1569FAC5}" destId="{14D0C8AB-CFB3-4535-98A5-63DF732D62D6}" srcOrd="1" destOrd="0" presId="urn:microsoft.com/office/officeart/2005/8/layout/StepDownProcess"/>
    <dgm:cxn modelId="{3C163897-9BDC-44ED-956D-202BF76FE8DB}" type="presParOf" srcId="{3F81351F-172A-4052-B8F4-D2FC1569FAC5}" destId="{B3EAF13B-FFAB-4C94-9D03-83DF4AC06237}" srcOrd="2" destOrd="0" presId="urn:microsoft.com/office/officeart/2005/8/layout/StepDownProcess"/>
    <dgm:cxn modelId="{5485DF32-45DF-4D96-ACF4-CEE1ED1AC195}" type="presParOf" srcId="{B2B0CFFC-9CA0-4AA4-9A23-9B02F5976BA3}" destId="{B72FD49F-8B6A-4145-9F99-F804B48DF256}" srcOrd="1" destOrd="0" presId="urn:microsoft.com/office/officeart/2005/8/layout/StepDownProcess"/>
    <dgm:cxn modelId="{864999BF-6DFA-4F90-BA8D-CF00F5A1238F}" type="presParOf" srcId="{B2B0CFFC-9CA0-4AA4-9A23-9B02F5976BA3}" destId="{E50EDDF1-6194-4D78-8F43-891ECC931532}" srcOrd="2" destOrd="0" presId="urn:microsoft.com/office/officeart/2005/8/layout/StepDownProcess"/>
    <dgm:cxn modelId="{D87A8B47-659B-4562-867A-6A3EE73CE9D4}" type="presParOf" srcId="{E50EDDF1-6194-4D78-8F43-891ECC931532}" destId="{C4244B19-F60F-4073-910F-17505E38B827}" srcOrd="0" destOrd="0" presId="urn:microsoft.com/office/officeart/2005/8/layout/StepDownProcess"/>
    <dgm:cxn modelId="{B6BC656C-C31D-4A4E-A2E4-30C33D8D9604}" type="presParOf" srcId="{E50EDDF1-6194-4D78-8F43-891ECC931532}" destId="{49DBCB76-B906-482C-80CC-237FCBD3E989}" srcOrd="1" destOrd="0" presId="urn:microsoft.com/office/officeart/2005/8/layout/StepDownProcess"/>
    <dgm:cxn modelId="{B24E93D3-4609-4E7C-9F4D-BA0D38DA1FB2}" type="presParOf" srcId="{E50EDDF1-6194-4D78-8F43-891ECC931532}" destId="{4FB1613C-E14F-4903-A60E-6406E67D9829}" srcOrd="2" destOrd="0" presId="urn:microsoft.com/office/officeart/2005/8/layout/StepDownProcess"/>
    <dgm:cxn modelId="{6631A129-9989-4D36-A992-829985FF9679}" type="presParOf" srcId="{B2B0CFFC-9CA0-4AA4-9A23-9B02F5976BA3}" destId="{C7E7FC5B-B44A-4A06-8A27-13CA51F7FCB2}" srcOrd="3" destOrd="0" presId="urn:microsoft.com/office/officeart/2005/8/layout/StepDownProcess"/>
    <dgm:cxn modelId="{C3EFB0A7-76EB-4CC7-88AA-82547037CCA9}" type="presParOf" srcId="{B2B0CFFC-9CA0-4AA4-9A23-9B02F5976BA3}" destId="{0C23079D-8E30-4E91-8147-026D40654D77}" srcOrd="4" destOrd="0" presId="urn:microsoft.com/office/officeart/2005/8/layout/StepDownProcess"/>
    <dgm:cxn modelId="{379BB820-A615-403E-A0D4-F1D5F2193EA4}" type="presParOf" srcId="{0C23079D-8E30-4E91-8147-026D40654D77}" destId="{3E64D066-5C8A-41F1-AB2A-7B36F877B922}" srcOrd="0" destOrd="0" presId="urn:microsoft.com/office/officeart/2005/8/layout/StepDownProcess"/>
    <dgm:cxn modelId="{5508D4B0-ABEB-464C-B351-1F2AB14977D5}" type="presParOf" srcId="{0C23079D-8E30-4E91-8147-026D40654D77}" destId="{B4DB7CD5-9A63-4AC0-9774-ED840C9FA302}" srcOrd="1" destOrd="0" presId="urn:microsoft.com/office/officeart/2005/8/layout/StepDownProcess"/>
    <dgm:cxn modelId="{D4E682F7-7BF6-4589-B20A-B63737EC706F}" type="presParOf" srcId="{0C23079D-8E30-4E91-8147-026D40654D77}" destId="{27005D3B-A714-46D7-A9C0-02C46F70E962}" srcOrd="2" destOrd="0" presId="urn:microsoft.com/office/officeart/2005/8/layout/StepDownProcess"/>
    <dgm:cxn modelId="{B83A7FD1-E8AF-40F7-B4C9-36FF5A93E9BC}" type="presParOf" srcId="{B2B0CFFC-9CA0-4AA4-9A23-9B02F5976BA3}" destId="{AC097198-37B4-4677-BEA7-FCC2F36AC55F}" srcOrd="5" destOrd="0" presId="urn:microsoft.com/office/officeart/2005/8/layout/StepDownProcess"/>
    <dgm:cxn modelId="{CA902E8E-5DCA-417D-B2F8-D6C615583CCD}" type="presParOf" srcId="{B2B0CFFC-9CA0-4AA4-9A23-9B02F5976BA3}" destId="{86F5E444-939E-4F69-B0EE-1A5B5A289E57}" srcOrd="6" destOrd="0" presId="urn:microsoft.com/office/officeart/2005/8/layout/StepDownProcess"/>
    <dgm:cxn modelId="{9497B4A0-4B52-4582-980E-AF530D4638AF}" type="presParOf" srcId="{86F5E444-939E-4F69-B0EE-1A5B5A289E57}" destId="{B807546D-E54C-4974-B08C-588DBDB3119C}" srcOrd="0" destOrd="0" presId="urn:microsoft.com/office/officeart/2005/8/layout/StepDownProcess"/>
    <dgm:cxn modelId="{D58B5707-DBB1-4355-BFE3-CEEBC790ED85}" type="presParOf" srcId="{86F5E444-939E-4F69-B0EE-1A5B5A289E57}" destId="{24F0D800-9C7E-4A58-AC9D-545686FF2224}"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B023A-40C1-4546-8BDA-754BC233D7DC}">
      <dsp:nvSpPr>
        <dsp:cNvPr id="0" name=""/>
        <dsp:cNvSpPr/>
      </dsp:nvSpPr>
      <dsp:spPr>
        <a:xfrm>
          <a:off x="0" y="0"/>
          <a:ext cx="8915400" cy="1020910"/>
        </a:xfrm>
        <a:prstGeom prst="roundRect">
          <a:avLst>
            <a:gd name="adj" fmla="val 1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s-ES" sz="4400" kern="1200" dirty="0">
              <a:solidFill>
                <a:sysClr val="window" lastClr="FFFFFF"/>
              </a:solidFill>
              <a:latin typeface="Calibri" panose="020F0502020204030204"/>
              <a:ea typeface="+mn-ea"/>
              <a:cs typeface="+mn-cs"/>
            </a:rPr>
            <a:t>Diagnóstico Precoz</a:t>
          </a:r>
        </a:p>
        <a:p>
          <a:pPr marL="228600" lvl="1" indent="-228600" algn="l" defTabSz="889000">
            <a:lnSpc>
              <a:spcPct val="90000"/>
            </a:lnSpc>
            <a:spcBef>
              <a:spcPct val="0"/>
            </a:spcBef>
            <a:spcAft>
              <a:spcPct val="15000"/>
            </a:spcAft>
            <a:buChar char="•"/>
          </a:pPr>
          <a:endParaRPr lang="es-ES" sz="2000" kern="1200" dirty="0">
            <a:solidFill>
              <a:sysClr val="window" lastClr="FFFFFF"/>
            </a:solidFill>
            <a:latin typeface="Calibri" panose="020F0502020204030204"/>
            <a:ea typeface="+mn-ea"/>
            <a:cs typeface="+mn-cs"/>
          </a:endParaRPr>
        </a:p>
      </dsp:txBody>
      <dsp:txXfrm>
        <a:off x="1915072" y="29901"/>
        <a:ext cx="6970426" cy="961108"/>
      </dsp:txXfrm>
    </dsp:sp>
    <dsp:sp modelId="{92F246A2-BDF7-4850-B912-7F6F75472205}">
      <dsp:nvSpPr>
        <dsp:cNvPr id="0" name=""/>
        <dsp:cNvSpPr/>
      </dsp:nvSpPr>
      <dsp:spPr>
        <a:xfrm>
          <a:off x="102091" y="102091"/>
          <a:ext cx="1783080" cy="81672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5000" b="-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F964CD52-C2CE-456D-B345-28EEB1098E6A}">
      <dsp:nvSpPr>
        <dsp:cNvPr id="0" name=""/>
        <dsp:cNvSpPr/>
      </dsp:nvSpPr>
      <dsp:spPr>
        <a:xfrm>
          <a:off x="0" y="1123001"/>
          <a:ext cx="8915400" cy="1020910"/>
        </a:xfrm>
        <a:prstGeom prst="roundRect">
          <a:avLst>
            <a:gd name="adj" fmla="val 1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s-ES" sz="4400" kern="1200" dirty="0">
              <a:solidFill>
                <a:sysClr val="window" lastClr="FFFFFF"/>
              </a:solidFill>
              <a:latin typeface="Calibri" panose="020F0502020204030204"/>
              <a:ea typeface="+mn-ea"/>
              <a:cs typeface="+mn-cs"/>
            </a:rPr>
            <a:t>Vigilancia Epidemiológica</a:t>
          </a:r>
        </a:p>
        <a:p>
          <a:pPr marL="228600" lvl="1" indent="-228600" algn="l" defTabSz="889000">
            <a:lnSpc>
              <a:spcPct val="90000"/>
            </a:lnSpc>
            <a:spcBef>
              <a:spcPct val="0"/>
            </a:spcBef>
            <a:spcAft>
              <a:spcPct val="15000"/>
            </a:spcAft>
            <a:buChar char="•"/>
          </a:pPr>
          <a:endParaRPr lang="es-ES" sz="2000" kern="1200" dirty="0">
            <a:solidFill>
              <a:sysClr val="window" lastClr="FFFFFF"/>
            </a:solidFill>
            <a:latin typeface="Calibri" panose="020F0502020204030204"/>
            <a:ea typeface="+mn-ea"/>
            <a:cs typeface="+mn-cs"/>
          </a:endParaRPr>
        </a:p>
      </dsp:txBody>
      <dsp:txXfrm>
        <a:off x="1885171" y="1123001"/>
        <a:ext cx="7030228" cy="1020910"/>
      </dsp:txXfrm>
    </dsp:sp>
    <dsp:sp modelId="{6A6D3604-B749-43EF-8C94-4F1344F1B5F8}">
      <dsp:nvSpPr>
        <dsp:cNvPr id="0" name=""/>
        <dsp:cNvSpPr/>
      </dsp:nvSpPr>
      <dsp:spPr>
        <a:xfrm>
          <a:off x="102091" y="1225092"/>
          <a:ext cx="1783080" cy="81672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4B8BF-26F4-4BB2-8788-5950838AEDA3}">
      <dsp:nvSpPr>
        <dsp:cNvPr id="0" name=""/>
        <dsp:cNvSpPr/>
      </dsp:nvSpPr>
      <dsp:spPr>
        <a:xfrm>
          <a:off x="0" y="2246003"/>
          <a:ext cx="8915400" cy="1020910"/>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s-ES" sz="4400" kern="1200" dirty="0">
              <a:solidFill>
                <a:sysClr val="window" lastClr="FFFFFF"/>
              </a:solidFill>
              <a:latin typeface="Calibri" panose="020F0502020204030204"/>
              <a:ea typeface="+mn-ea"/>
              <a:cs typeface="+mn-cs"/>
            </a:rPr>
            <a:t>Estudio de Contactos</a:t>
          </a:r>
        </a:p>
        <a:p>
          <a:pPr marL="228600" lvl="1" indent="-228600" algn="l" defTabSz="889000">
            <a:lnSpc>
              <a:spcPct val="90000"/>
            </a:lnSpc>
            <a:spcBef>
              <a:spcPct val="0"/>
            </a:spcBef>
            <a:spcAft>
              <a:spcPct val="15000"/>
            </a:spcAft>
            <a:buChar char="•"/>
          </a:pPr>
          <a:endParaRPr lang="es-ES" sz="2000" kern="1200" dirty="0">
            <a:solidFill>
              <a:sysClr val="window" lastClr="FFFFFF"/>
            </a:solidFill>
            <a:latin typeface="Calibri" panose="020F0502020204030204"/>
            <a:ea typeface="+mn-ea"/>
            <a:cs typeface="+mn-cs"/>
          </a:endParaRPr>
        </a:p>
      </dsp:txBody>
      <dsp:txXfrm>
        <a:off x="1915072" y="2275904"/>
        <a:ext cx="6970426" cy="961108"/>
      </dsp:txXfrm>
    </dsp:sp>
    <dsp:sp modelId="{FC88DB94-72CF-499F-B9E1-F7BA527DF06B}">
      <dsp:nvSpPr>
        <dsp:cNvPr id="0" name=""/>
        <dsp:cNvSpPr/>
      </dsp:nvSpPr>
      <dsp:spPr>
        <a:xfrm>
          <a:off x="102091" y="2348094"/>
          <a:ext cx="1783080" cy="816728"/>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0" r="-3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8B146E08-EEB8-478E-B8BA-2EF3E467305F}">
      <dsp:nvSpPr>
        <dsp:cNvPr id="0" name=""/>
        <dsp:cNvSpPr/>
      </dsp:nvSpPr>
      <dsp:spPr>
        <a:xfrm>
          <a:off x="0" y="3369004"/>
          <a:ext cx="8915400" cy="1020910"/>
        </a:xfrm>
        <a:prstGeom prst="roundRect">
          <a:avLst>
            <a:gd name="adj" fmla="val 10000"/>
          </a:avLst>
        </a:prstGeom>
        <a:solidFill>
          <a:schemeClr val="accent1">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s-ES" sz="4700" kern="1200" dirty="0">
              <a:solidFill>
                <a:sysClr val="window" lastClr="FFFFFF"/>
              </a:solidFill>
              <a:latin typeface="Calibri" panose="020F0502020204030204"/>
              <a:ea typeface="+mn-ea"/>
              <a:cs typeface="+mn-cs"/>
            </a:rPr>
            <a:t>Prevención y Tratamiento</a:t>
          </a:r>
        </a:p>
      </dsp:txBody>
      <dsp:txXfrm>
        <a:off x="1885171" y="3369004"/>
        <a:ext cx="7030228" cy="1020910"/>
      </dsp:txXfrm>
    </dsp:sp>
    <dsp:sp modelId="{19188740-8087-4CA0-812E-03AF8BC6F04E}">
      <dsp:nvSpPr>
        <dsp:cNvPr id="0" name=""/>
        <dsp:cNvSpPr/>
      </dsp:nvSpPr>
      <dsp:spPr>
        <a:xfrm>
          <a:off x="102091" y="3471095"/>
          <a:ext cx="1783080" cy="816728"/>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09FD9-D638-419B-A0F7-32E807CCBE0A}">
      <dsp:nvSpPr>
        <dsp:cNvPr id="0" name=""/>
        <dsp:cNvSpPr/>
      </dsp:nvSpPr>
      <dsp:spPr>
        <a:xfrm>
          <a:off x="3536" y="0"/>
          <a:ext cx="1397384" cy="4525963"/>
        </a:xfrm>
        <a:prstGeom prst="roundRect">
          <a:avLst>
            <a:gd name="adj" fmla="val 10000"/>
          </a:avLst>
        </a:prstGeom>
        <a:solidFill>
          <a:srgbClr val="FF0000"/>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H</a:t>
          </a:r>
        </a:p>
      </dsp:txBody>
      <dsp:txXfrm>
        <a:off x="3536" y="0"/>
        <a:ext cx="1397384" cy="1357788"/>
      </dsp:txXfrm>
    </dsp:sp>
    <dsp:sp modelId="{4C10D32D-8831-42BE-8ABF-274D4BE92AA4}">
      <dsp:nvSpPr>
        <dsp:cNvPr id="0" name=""/>
        <dsp:cNvSpPr/>
      </dsp:nvSpPr>
      <dsp:spPr>
        <a:xfrm>
          <a:off x="143275" y="1358175"/>
          <a:ext cx="1117907" cy="889170"/>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Med</a:t>
          </a:r>
          <a:r>
            <a:rPr lang="es-ES" sz="1900" kern="1200" dirty="0"/>
            <a:t>: 6’9</a:t>
          </a:r>
        </a:p>
      </dsp:txBody>
      <dsp:txXfrm>
        <a:off x="169318" y="1384218"/>
        <a:ext cx="1065821" cy="837084"/>
      </dsp:txXfrm>
    </dsp:sp>
    <dsp:sp modelId="{056461BF-4D23-4440-A2CB-69ED92F35DA9}">
      <dsp:nvSpPr>
        <dsp:cNvPr id="0" name=""/>
        <dsp:cNvSpPr/>
      </dsp:nvSpPr>
      <dsp:spPr>
        <a:xfrm>
          <a:off x="143275" y="2384141"/>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Máx</a:t>
          </a:r>
          <a:r>
            <a:rPr lang="es-ES" sz="1900" kern="1200" dirty="0"/>
            <a:t>: 8,6</a:t>
          </a:r>
        </a:p>
      </dsp:txBody>
      <dsp:txXfrm>
        <a:off x="169318" y="2410184"/>
        <a:ext cx="1065821" cy="837084"/>
      </dsp:txXfrm>
    </dsp:sp>
    <dsp:sp modelId="{9F907548-2BE5-4386-8889-18D38C7184A4}">
      <dsp:nvSpPr>
        <dsp:cNvPr id="0" name=""/>
        <dsp:cNvSpPr/>
      </dsp:nvSpPr>
      <dsp:spPr>
        <a:xfrm>
          <a:off x="143275" y="3410107"/>
          <a:ext cx="1117907" cy="889170"/>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2018:2,8</a:t>
          </a:r>
        </a:p>
      </dsp:txBody>
      <dsp:txXfrm>
        <a:off x="169318" y="3436150"/>
        <a:ext cx="1065821" cy="837084"/>
      </dsp:txXfrm>
    </dsp:sp>
    <dsp:sp modelId="{902ABAD2-C454-416F-AA46-41CA375A1C15}">
      <dsp:nvSpPr>
        <dsp:cNvPr id="0" name=""/>
        <dsp:cNvSpPr/>
      </dsp:nvSpPr>
      <dsp:spPr>
        <a:xfrm>
          <a:off x="1505725" y="0"/>
          <a:ext cx="1397384" cy="4525963"/>
        </a:xfrm>
        <a:prstGeom prst="roundRect">
          <a:avLst>
            <a:gd name="adj" fmla="val 10000"/>
          </a:avLst>
        </a:prstGeom>
        <a:solidFill>
          <a:srgbClr val="FF5050"/>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R</a:t>
          </a:r>
        </a:p>
      </dsp:txBody>
      <dsp:txXfrm>
        <a:off x="1505725" y="0"/>
        <a:ext cx="1397384" cy="1357788"/>
      </dsp:txXfrm>
    </dsp:sp>
    <dsp:sp modelId="{39A76313-17EF-46CB-A6BE-4790E95CD791}">
      <dsp:nvSpPr>
        <dsp:cNvPr id="0" name=""/>
        <dsp:cNvSpPr/>
      </dsp:nvSpPr>
      <dsp:spPr>
        <a:xfrm>
          <a:off x="1645463" y="1358175"/>
          <a:ext cx="1117907" cy="889170"/>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Med</a:t>
          </a:r>
          <a:r>
            <a:rPr lang="es-ES" sz="1900" kern="1200" dirty="0"/>
            <a:t>: 2’4</a:t>
          </a:r>
        </a:p>
      </dsp:txBody>
      <dsp:txXfrm>
        <a:off x="1671506" y="1384218"/>
        <a:ext cx="1065821" cy="837084"/>
      </dsp:txXfrm>
    </dsp:sp>
    <dsp:sp modelId="{09D6DF3E-0FB9-4ABE-84A6-5CAA5E60536D}">
      <dsp:nvSpPr>
        <dsp:cNvPr id="0" name=""/>
        <dsp:cNvSpPr/>
      </dsp:nvSpPr>
      <dsp:spPr>
        <a:xfrm>
          <a:off x="1645463" y="2384141"/>
          <a:ext cx="1117907" cy="889170"/>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Max: 4,1</a:t>
          </a:r>
        </a:p>
      </dsp:txBody>
      <dsp:txXfrm>
        <a:off x="1671506" y="2410184"/>
        <a:ext cx="1065821" cy="837084"/>
      </dsp:txXfrm>
    </dsp:sp>
    <dsp:sp modelId="{8D37137E-064F-4B22-8692-F324F9BD94BB}">
      <dsp:nvSpPr>
        <dsp:cNvPr id="0" name=""/>
        <dsp:cNvSpPr/>
      </dsp:nvSpPr>
      <dsp:spPr>
        <a:xfrm>
          <a:off x="1645463" y="3410107"/>
          <a:ext cx="1117907" cy="889170"/>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2018:0’8</a:t>
          </a:r>
        </a:p>
      </dsp:txBody>
      <dsp:txXfrm>
        <a:off x="1671506" y="3436150"/>
        <a:ext cx="1065821" cy="837084"/>
      </dsp:txXfrm>
    </dsp:sp>
    <dsp:sp modelId="{1C11B293-BF54-42AD-81C9-B614B3FEEAE4}">
      <dsp:nvSpPr>
        <dsp:cNvPr id="0" name=""/>
        <dsp:cNvSpPr/>
      </dsp:nvSpPr>
      <dsp:spPr>
        <a:xfrm>
          <a:off x="3007913" y="0"/>
          <a:ext cx="1397384" cy="4525963"/>
        </a:xfrm>
        <a:prstGeom prst="roundRect">
          <a:avLst>
            <a:gd name="adj" fmla="val 10000"/>
          </a:avLst>
        </a:prstGeom>
        <a:solidFill>
          <a:srgbClr val="FF0066"/>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Z</a:t>
          </a:r>
        </a:p>
      </dsp:txBody>
      <dsp:txXfrm>
        <a:off x="3007913" y="0"/>
        <a:ext cx="1397384" cy="1357788"/>
      </dsp:txXfrm>
    </dsp:sp>
    <dsp:sp modelId="{AA47465D-370C-44DB-BD86-E9683FD87437}">
      <dsp:nvSpPr>
        <dsp:cNvPr id="0" name=""/>
        <dsp:cNvSpPr/>
      </dsp:nvSpPr>
      <dsp:spPr>
        <a:xfrm>
          <a:off x="3147652" y="1358175"/>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Med</a:t>
          </a:r>
          <a:r>
            <a:rPr lang="es-ES" sz="1900" kern="1200" dirty="0"/>
            <a:t>: 3’5</a:t>
          </a:r>
        </a:p>
      </dsp:txBody>
      <dsp:txXfrm>
        <a:off x="3173695" y="1384218"/>
        <a:ext cx="1065821" cy="837084"/>
      </dsp:txXfrm>
    </dsp:sp>
    <dsp:sp modelId="{7BD37170-F867-4E26-B97B-58C4DEE80E75}">
      <dsp:nvSpPr>
        <dsp:cNvPr id="0" name=""/>
        <dsp:cNvSpPr/>
      </dsp:nvSpPr>
      <dsp:spPr>
        <a:xfrm>
          <a:off x="3147652" y="2384141"/>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Máx</a:t>
          </a:r>
          <a:r>
            <a:rPr lang="es-ES" sz="1900" kern="1200" dirty="0"/>
            <a:t>: 5’8</a:t>
          </a:r>
        </a:p>
      </dsp:txBody>
      <dsp:txXfrm>
        <a:off x="3173695" y="2410184"/>
        <a:ext cx="1065821" cy="837084"/>
      </dsp:txXfrm>
    </dsp:sp>
    <dsp:sp modelId="{253D6B98-0E5B-41E2-A7A5-89D3F3B03C3F}">
      <dsp:nvSpPr>
        <dsp:cNvPr id="0" name=""/>
        <dsp:cNvSpPr/>
      </dsp:nvSpPr>
      <dsp:spPr>
        <a:xfrm>
          <a:off x="3147652" y="3410107"/>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2018:2’5</a:t>
          </a:r>
        </a:p>
      </dsp:txBody>
      <dsp:txXfrm>
        <a:off x="3173695" y="3436150"/>
        <a:ext cx="1065821" cy="837084"/>
      </dsp:txXfrm>
    </dsp:sp>
    <dsp:sp modelId="{D25383D3-5A1E-48FC-AB54-5F055203C6E2}">
      <dsp:nvSpPr>
        <dsp:cNvPr id="0" name=""/>
        <dsp:cNvSpPr/>
      </dsp:nvSpPr>
      <dsp:spPr>
        <a:xfrm>
          <a:off x="4510101" y="0"/>
          <a:ext cx="1397384" cy="4525963"/>
        </a:xfrm>
        <a:prstGeom prst="roundRect">
          <a:avLst>
            <a:gd name="adj" fmla="val 10000"/>
          </a:avLst>
        </a:prstGeom>
        <a:solidFill>
          <a:srgbClr val="FF3399"/>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E</a:t>
          </a:r>
        </a:p>
      </dsp:txBody>
      <dsp:txXfrm>
        <a:off x="4510101" y="0"/>
        <a:ext cx="1397384" cy="1357788"/>
      </dsp:txXfrm>
    </dsp:sp>
    <dsp:sp modelId="{8710EEE3-4F26-4E53-AB5E-F5DC1683E63B}">
      <dsp:nvSpPr>
        <dsp:cNvPr id="0" name=""/>
        <dsp:cNvSpPr/>
      </dsp:nvSpPr>
      <dsp:spPr>
        <a:xfrm>
          <a:off x="4649840" y="1358175"/>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Med</a:t>
          </a:r>
          <a:r>
            <a:rPr lang="es-ES" sz="1900" kern="1200" dirty="0"/>
            <a:t>: 2’0</a:t>
          </a:r>
        </a:p>
      </dsp:txBody>
      <dsp:txXfrm>
        <a:off x="4675883" y="1384218"/>
        <a:ext cx="1065821" cy="837084"/>
      </dsp:txXfrm>
    </dsp:sp>
    <dsp:sp modelId="{5FCC2FFC-BB59-4E9A-81F9-E615E89A233E}">
      <dsp:nvSpPr>
        <dsp:cNvPr id="0" name=""/>
        <dsp:cNvSpPr/>
      </dsp:nvSpPr>
      <dsp:spPr>
        <a:xfrm>
          <a:off x="4649840" y="2384141"/>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Máx</a:t>
          </a:r>
          <a:r>
            <a:rPr lang="es-ES" sz="1900" kern="1200" dirty="0"/>
            <a:t>: 3’2</a:t>
          </a:r>
        </a:p>
      </dsp:txBody>
      <dsp:txXfrm>
        <a:off x="4675883" y="2410184"/>
        <a:ext cx="1065821" cy="837084"/>
      </dsp:txXfrm>
    </dsp:sp>
    <dsp:sp modelId="{ABA5EA27-C9C9-4231-8144-A2C92C65A972}">
      <dsp:nvSpPr>
        <dsp:cNvPr id="0" name=""/>
        <dsp:cNvSpPr/>
      </dsp:nvSpPr>
      <dsp:spPr>
        <a:xfrm>
          <a:off x="4649840" y="3410107"/>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2018:0’8</a:t>
          </a:r>
        </a:p>
      </dsp:txBody>
      <dsp:txXfrm>
        <a:off x="4675883" y="3436150"/>
        <a:ext cx="1065821" cy="837084"/>
      </dsp:txXfrm>
    </dsp:sp>
    <dsp:sp modelId="{F61E8130-1AE1-47EC-BDFD-F28D037898F9}">
      <dsp:nvSpPr>
        <dsp:cNvPr id="0" name=""/>
        <dsp:cNvSpPr/>
      </dsp:nvSpPr>
      <dsp:spPr>
        <a:xfrm>
          <a:off x="6012290" y="0"/>
          <a:ext cx="1397384" cy="4525963"/>
        </a:xfrm>
        <a:prstGeom prst="roundRect">
          <a:avLst>
            <a:gd name="adj" fmla="val 10000"/>
          </a:avLst>
        </a:prstGeom>
        <a:solidFill>
          <a:srgbClr val="FF33CC"/>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S</a:t>
          </a:r>
        </a:p>
      </dsp:txBody>
      <dsp:txXfrm>
        <a:off x="6012290" y="0"/>
        <a:ext cx="1397384" cy="1357788"/>
      </dsp:txXfrm>
    </dsp:sp>
    <dsp:sp modelId="{35663A15-9A6C-4E53-AA2D-7391E5B7757C}">
      <dsp:nvSpPr>
        <dsp:cNvPr id="0" name=""/>
        <dsp:cNvSpPr/>
      </dsp:nvSpPr>
      <dsp:spPr>
        <a:xfrm>
          <a:off x="6152028" y="1358175"/>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Med</a:t>
          </a:r>
          <a:r>
            <a:rPr lang="es-ES" sz="1900" kern="1200" dirty="0"/>
            <a:t>: 5’1</a:t>
          </a:r>
        </a:p>
      </dsp:txBody>
      <dsp:txXfrm>
        <a:off x="6178071" y="1384218"/>
        <a:ext cx="1065821" cy="837084"/>
      </dsp:txXfrm>
    </dsp:sp>
    <dsp:sp modelId="{3D5CCDBB-952B-4FF6-8742-62EC8F8930E9}">
      <dsp:nvSpPr>
        <dsp:cNvPr id="0" name=""/>
        <dsp:cNvSpPr/>
      </dsp:nvSpPr>
      <dsp:spPr>
        <a:xfrm>
          <a:off x="6152028" y="2384141"/>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err="1"/>
            <a:t>Máx</a:t>
          </a:r>
          <a:r>
            <a:rPr lang="es-ES" sz="1900" kern="1200" dirty="0"/>
            <a:t>: 8’2</a:t>
          </a:r>
        </a:p>
      </dsp:txBody>
      <dsp:txXfrm>
        <a:off x="6178071" y="2410184"/>
        <a:ext cx="1065821" cy="837084"/>
      </dsp:txXfrm>
    </dsp:sp>
    <dsp:sp modelId="{29229FE4-30C5-413B-A3CB-6F5AC4B1DEEB}">
      <dsp:nvSpPr>
        <dsp:cNvPr id="0" name=""/>
        <dsp:cNvSpPr/>
      </dsp:nvSpPr>
      <dsp:spPr>
        <a:xfrm>
          <a:off x="6152028" y="3410107"/>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2018:4’1</a:t>
          </a:r>
        </a:p>
      </dsp:txBody>
      <dsp:txXfrm>
        <a:off x="6178071" y="3436150"/>
        <a:ext cx="1065821" cy="837084"/>
      </dsp:txXfrm>
    </dsp:sp>
    <dsp:sp modelId="{D3766B06-EDAE-4B82-A943-0568A39EC81F}">
      <dsp:nvSpPr>
        <dsp:cNvPr id="0" name=""/>
        <dsp:cNvSpPr/>
      </dsp:nvSpPr>
      <dsp:spPr>
        <a:xfrm>
          <a:off x="7514478" y="0"/>
          <a:ext cx="1397384" cy="4525963"/>
        </a:xfrm>
        <a:prstGeom prst="roundRect">
          <a:avLst>
            <a:gd name="adj" fmla="val 10000"/>
          </a:avLst>
        </a:prstGeom>
        <a:solidFill>
          <a:srgbClr val="CC00FF"/>
        </a:solidFill>
        <a:ln>
          <a:noFill/>
        </a:ln>
        <a:effectLst/>
      </dsp:spPr>
      <dsp:style>
        <a:lnRef idx="0">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MDR</a:t>
          </a:r>
        </a:p>
      </dsp:txBody>
      <dsp:txXfrm>
        <a:off x="7514478" y="0"/>
        <a:ext cx="1397384" cy="1357788"/>
      </dsp:txXfrm>
    </dsp:sp>
    <dsp:sp modelId="{40E56B65-E061-472C-976B-DCE737B57569}">
      <dsp:nvSpPr>
        <dsp:cNvPr id="0" name=""/>
        <dsp:cNvSpPr/>
      </dsp:nvSpPr>
      <dsp:spPr>
        <a:xfrm>
          <a:off x="7654216" y="1358175"/>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Med:1’6</a:t>
          </a:r>
        </a:p>
      </dsp:txBody>
      <dsp:txXfrm>
        <a:off x="7680259" y="1384218"/>
        <a:ext cx="1065821" cy="837084"/>
      </dsp:txXfrm>
    </dsp:sp>
    <dsp:sp modelId="{4A02CAC5-F728-44A6-AB6F-998306F3A4CF}">
      <dsp:nvSpPr>
        <dsp:cNvPr id="0" name=""/>
        <dsp:cNvSpPr/>
      </dsp:nvSpPr>
      <dsp:spPr>
        <a:xfrm>
          <a:off x="7654216" y="2384141"/>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Máx:3’5</a:t>
          </a:r>
        </a:p>
      </dsp:txBody>
      <dsp:txXfrm>
        <a:off x="7680259" y="2410184"/>
        <a:ext cx="1065821" cy="837084"/>
      </dsp:txXfrm>
    </dsp:sp>
    <dsp:sp modelId="{CA49093B-921A-47FF-BC93-3F930DE4DF9B}">
      <dsp:nvSpPr>
        <dsp:cNvPr id="0" name=""/>
        <dsp:cNvSpPr/>
      </dsp:nvSpPr>
      <dsp:spPr>
        <a:xfrm>
          <a:off x="7654216" y="3410107"/>
          <a:ext cx="1117907" cy="88917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s-ES" sz="1900" kern="1200" dirty="0"/>
            <a:t>2018:0’4</a:t>
          </a:r>
        </a:p>
      </dsp:txBody>
      <dsp:txXfrm>
        <a:off x="7680259" y="3436150"/>
        <a:ext cx="1065821" cy="837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1F60-5EBD-4731-9731-EE0E6CB566EC}">
      <dsp:nvSpPr>
        <dsp:cNvPr id="0" name=""/>
        <dsp:cNvSpPr/>
      </dsp:nvSpPr>
      <dsp:spPr>
        <a:xfrm rot="5400000">
          <a:off x="927060" y="989245"/>
          <a:ext cx="868772" cy="989067"/>
        </a:xfrm>
        <a:prstGeom prst="bentUpArrow">
          <a:avLst>
            <a:gd name="adj1" fmla="val 32840"/>
            <a:gd name="adj2" fmla="val 25000"/>
            <a:gd name="adj3" fmla="val 35780"/>
          </a:avLst>
        </a:prstGeom>
        <a:gradFill flip="none" rotWithShape="1">
          <a:gsLst>
            <a:gs pos="0">
              <a:schemeClr val="accent2">
                <a:lumMod val="40000"/>
                <a:lumOff val="60000"/>
              </a:schemeClr>
            </a:gs>
            <a:gs pos="82000">
              <a:schemeClr val="accent2">
                <a:lumMod val="95000"/>
                <a:lumOff val="5000"/>
              </a:schemeClr>
            </a:gs>
            <a:gs pos="100000">
              <a:schemeClr val="accent2">
                <a:lumMod val="60000"/>
              </a:schemeClr>
            </a:gs>
          </a:gsLst>
          <a:lin ang="27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0C8AB-CFB3-4535-98A5-63DF732D62D6}">
      <dsp:nvSpPr>
        <dsp:cNvPr id="0" name=""/>
        <dsp:cNvSpPr/>
      </dsp:nvSpPr>
      <dsp:spPr>
        <a:xfrm>
          <a:off x="696888" y="26193"/>
          <a:ext cx="1462501" cy="1023703"/>
        </a:xfrm>
        <a:prstGeom prst="roundRect">
          <a:avLst>
            <a:gd name="adj" fmla="val 16670"/>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2.081</a:t>
          </a:r>
        </a:p>
      </dsp:txBody>
      <dsp:txXfrm>
        <a:off x="746870" y="76175"/>
        <a:ext cx="1362537" cy="923739"/>
      </dsp:txXfrm>
    </dsp:sp>
    <dsp:sp modelId="{B3EAF13B-FFAB-4C94-9D03-83DF4AC06237}">
      <dsp:nvSpPr>
        <dsp:cNvPr id="0" name=""/>
        <dsp:cNvSpPr/>
      </dsp:nvSpPr>
      <dsp:spPr>
        <a:xfrm>
          <a:off x="2248096" y="135162"/>
          <a:ext cx="2573744" cy="8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Estudios Contacto</a:t>
          </a:r>
        </a:p>
      </dsp:txBody>
      <dsp:txXfrm>
        <a:off x="2248096" y="135162"/>
        <a:ext cx="2573744" cy="827402"/>
      </dsp:txXfrm>
    </dsp:sp>
    <dsp:sp modelId="{C4244B19-F60F-4073-910F-17505E38B827}">
      <dsp:nvSpPr>
        <dsp:cNvPr id="0" name=""/>
        <dsp:cNvSpPr/>
      </dsp:nvSpPr>
      <dsp:spPr>
        <a:xfrm rot="5400000">
          <a:off x="2683226" y="2139202"/>
          <a:ext cx="868772" cy="989067"/>
        </a:xfrm>
        <a:prstGeom prst="bentUpArrow">
          <a:avLst>
            <a:gd name="adj1" fmla="val 32840"/>
            <a:gd name="adj2" fmla="val 25000"/>
            <a:gd name="adj3" fmla="val 35780"/>
          </a:avLst>
        </a:prstGeom>
        <a:gradFill rotWithShape="0">
          <a:gsLst>
            <a:gs pos="0">
              <a:schemeClr val="accent2">
                <a:lumMod val="40000"/>
                <a:lumOff val="60000"/>
              </a:schemeClr>
            </a:gs>
            <a:gs pos="82000">
              <a:schemeClr val="accent2">
                <a:lumMod val="95000"/>
                <a:lumOff val="5000"/>
              </a:schemeClr>
            </a:gs>
            <a:gs pos="100000">
              <a:schemeClr val="accent2">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DBCB76-B906-482C-80CC-237FCBD3E989}">
      <dsp:nvSpPr>
        <dsp:cNvPr id="0" name=""/>
        <dsp:cNvSpPr/>
      </dsp:nvSpPr>
      <dsp:spPr>
        <a:xfrm>
          <a:off x="2271871" y="1176150"/>
          <a:ext cx="1824865" cy="1023703"/>
        </a:xfrm>
        <a:prstGeom prst="roundRect">
          <a:avLst>
            <a:gd name="adj" fmla="val 16670"/>
          </a:avLst>
        </a:prstGeom>
        <a:solidFill>
          <a:srgbClr val="FF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20’7 %</a:t>
          </a:r>
        </a:p>
      </dsp:txBody>
      <dsp:txXfrm>
        <a:off x="2321853" y="1226132"/>
        <a:ext cx="1724901" cy="923739"/>
      </dsp:txXfrm>
    </dsp:sp>
    <dsp:sp modelId="{4FB1613C-E14F-4903-A60E-6406E67D9829}">
      <dsp:nvSpPr>
        <dsp:cNvPr id="0" name=""/>
        <dsp:cNvSpPr/>
      </dsp:nvSpPr>
      <dsp:spPr>
        <a:xfrm>
          <a:off x="4222662" y="1252735"/>
          <a:ext cx="2797468" cy="8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Prevalencia Infección</a:t>
          </a:r>
        </a:p>
      </dsp:txBody>
      <dsp:txXfrm>
        <a:off x="4222662" y="1252735"/>
        <a:ext cx="2797468" cy="827402"/>
      </dsp:txXfrm>
    </dsp:sp>
    <dsp:sp modelId="{3E64D066-5C8A-41F1-AB2A-7B36F877B922}">
      <dsp:nvSpPr>
        <dsp:cNvPr id="0" name=""/>
        <dsp:cNvSpPr/>
      </dsp:nvSpPr>
      <dsp:spPr>
        <a:xfrm rot="5400000">
          <a:off x="4347985" y="3289160"/>
          <a:ext cx="868772" cy="989067"/>
        </a:xfrm>
        <a:prstGeom prst="bentUpArrow">
          <a:avLst>
            <a:gd name="adj1" fmla="val 32840"/>
            <a:gd name="adj2" fmla="val 25000"/>
            <a:gd name="adj3" fmla="val 35780"/>
          </a:avLst>
        </a:prstGeom>
        <a:gradFill rotWithShape="0">
          <a:gsLst>
            <a:gs pos="0">
              <a:schemeClr val="accent2">
                <a:lumMod val="40000"/>
                <a:lumOff val="60000"/>
              </a:schemeClr>
            </a:gs>
            <a:gs pos="85000">
              <a:schemeClr val="accent2">
                <a:lumMod val="95000"/>
                <a:lumOff val="5000"/>
              </a:schemeClr>
            </a:gs>
            <a:gs pos="100000">
              <a:schemeClr val="accent2">
                <a:lumMod val="60000"/>
              </a:schemeClr>
            </a:gs>
          </a:gsLst>
          <a:path path="circle">
            <a:fillToRect l="50000" t="130000" r="50000" b="-3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DB7CD5-9A63-4AC0-9774-ED840C9FA302}">
      <dsp:nvSpPr>
        <dsp:cNvPr id="0" name=""/>
        <dsp:cNvSpPr/>
      </dsp:nvSpPr>
      <dsp:spPr>
        <a:xfrm>
          <a:off x="3846855" y="2326108"/>
          <a:ext cx="2004417" cy="1023703"/>
        </a:xfrm>
        <a:prstGeom prst="roundRect">
          <a:avLst>
            <a:gd name="adj" fmla="val 16670"/>
          </a:avLst>
        </a:prstGeom>
        <a:solidFill>
          <a:srgbClr val="99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s-ES" sz="3400" kern="1200" dirty="0"/>
            <a:t>65</a:t>
          </a:r>
        </a:p>
      </dsp:txBody>
      <dsp:txXfrm>
        <a:off x="3896837" y="2376090"/>
        <a:ext cx="1904453" cy="923739"/>
      </dsp:txXfrm>
    </dsp:sp>
    <dsp:sp modelId="{27005D3B-A714-46D7-A9C0-02C46F70E962}">
      <dsp:nvSpPr>
        <dsp:cNvPr id="0" name=""/>
        <dsp:cNvSpPr/>
      </dsp:nvSpPr>
      <dsp:spPr>
        <a:xfrm>
          <a:off x="5918301" y="2404868"/>
          <a:ext cx="2091522" cy="8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Convertores</a:t>
          </a:r>
        </a:p>
      </dsp:txBody>
      <dsp:txXfrm>
        <a:off x="5918301" y="2404868"/>
        <a:ext cx="2091522" cy="827402"/>
      </dsp:txXfrm>
    </dsp:sp>
    <dsp:sp modelId="{B807546D-E54C-4974-B08C-588DBDB3119C}">
      <dsp:nvSpPr>
        <dsp:cNvPr id="0" name=""/>
        <dsp:cNvSpPr/>
      </dsp:nvSpPr>
      <dsp:spPr>
        <a:xfrm>
          <a:off x="5421839" y="3476065"/>
          <a:ext cx="2067407" cy="1023703"/>
        </a:xfrm>
        <a:prstGeom prst="roundRect">
          <a:avLst>
            <a:gd name="adj" fmla="val 16670"/>
          </a:avLst>
        </a:prstGeom>
        <a:solidFill>
          <a:srgbClr val="6600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s-ES" sz="3100" kern="1200" dirty="0"/>
            <a:t>22 </a:t>
          </a:r>
          <a:r>
            <a:rPr lang="es-ES" sz="1800" kern="1200" dirty="0"/>
            <a:t>(1’1%)</a:t>
          </a:r>
        </a:p>
      </dsp:txBody>
      <dsp:txXfrm>
        <a:off x="5471821" y="3526047"/>
        <a:ext cx="1967443" cy="923739"/>
      </dsp:txXfrm>
    </dsp:sp>
    <dsp:sp modelId="{24F0D800-9C7E-4A58-AC9D-545686FF2224}">
      <dsp:nvSpPr>
        <dsp:cNvPr id="0" name=""/>
        <dsp:cNvSpPr/>
      </dsp:nvSpPr>
      <dsp:spPr>
        <a:xfrm>
          <a:off x="7548813" y="3556993"/>
          <a:ext cx="1733422" cy="827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Casos</a:t>
          </a:r>
        </a:p>
      </dsp:txBody>
      <dsp:txXfrm>
        <a:off x="7548813" y="3556993"/>
        <a:ext cx="1733422" cy="827402"/>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1"/>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eaLnBrk="0" hangingPunct="0">
              <a:defRPr sz="1200">
                <a:latin typeface="Arial" charset="0"/>
              </a:defRPr>
            </a:lvl1pPr>
          </a:lstStyle>
          <a:p>
            <a:pPr>
              <a:defRPr/>
            </a:pPr>
            <a:endParaRPr lang="es-ES"/>
          </a:p>
        </p:txBody>
      </p:sp>
      <p:sp>
        <p:nvSpPr>
          <p:cNvPr id="43011" name="Rectangle 3"/>
          <p:cNvSpPr>
            <a:spLocks noGrp="1" noChangeArrowheads="1"/>
          </p:cNvSpPr>
          <p:nvPr>
            <p:ph type="dt" sz="quarter" idx="1"/>
          </p:nvPr>
        </p:nvSpPr>
        <p:spPr bwMode="auto">
          <a:xfrm>
            <a:off x="3849688" y="1"/>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algn="r" eaLnBrk="0" hangingPunct="0">
              <a:defRPr sz="1200">
                <a:latin typeface="Arial" charset="0"/>
              </a:defRPr>
            </a:lvl1pPr>
          </a:lstStyle>
          <a:p>
            <a:pPr>
              <a:defRPr/>
            </a:pPr>
            <a:fld id="{A3098C89-32BE-4D35-9482-D4BD64399567}" type="datetimeFigureOut">
              <a:rPr lang="es-ES"/>
              <a:pPr>
                <a:defRPr/>
              </a:pPr>
              <a:t>20/05/2019</a:t>
            </a:fld>
            <a:endParaRPr lang="es-ES"/>
          </a:p>
        </p:txBody>
      </p:sp>
      <p:sp>
        <p:nvSpPr>
          <p:cNvPr id="43012" name="Rectangle 4"/>
          <p:cNvSpPr>
            <a:spLocks noGrp="1" noChangeArrowheads="1"/>
          </p:cNvSpPr>
          <p:nvPr>
            <p:ph type="ftr" sz="quarter" idx="2"/>
          </p:nvPr>
        </p:nvSpPr>
        <p:spPr bwMode="auto">
          <a:xfrm>
            <a:off x="0"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eaLnBrk="0" hangingPunct="0">
              <a:defRPr sz="1200">
                <a:latin typeface="Arial" charset="0"/>
              </a:defRPr>
            </a:lvl1pPr>
          </a:lstStyle>
          <a:p>
            <a:pPr>
              <a:defRPr/>
            </a:pPr>
            <a:endParaRPr lang="es-ES"/>
          </a:p>
        </p:txBody>
      </p:sp>
      <p:sp>
        <p:nvSpPr>
          <p:cNvPr id="43013" name="Rectangle 5"/>
          <p:cNvSpPr>
            <a:spLocks noGrp="1" noChangeArrowheads="1"/>
          </p:cNvSpPr>
          <p:nvPr>
            <p:ph type="sldNum" sz="quarter" idx="3"/>
          </p:nvPr>
        </p:nvSpPr>
        <p:spPr bwMode="auto">
          <a:xfrm>
            <a:off x="3849688" y="9428164"/>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b" anchorCtr="0" compatLnSpc="1">
            <a:prstTxWarp prst="textNoShape">
              <a:avLst/>
            </a:prstTxWarp>
          </a:bodyPr>
          <a:lstStyle>
            <a:lvl1pPr algn="r" eaLnBrk="0" hangingPunct="0">
              <a:defRPr sz="1200"/>
            </a:lvl1pPr>
          </a:lstStyle>
          <a:p>
            <a:fld id="{ED945649-331E-4E77-8A84-CD2EE408FF1E}" type="slidenum">
              <a:rPr lang="es-ES" altLang="es-ES"/>
              <a:pPr/>
              <a:t>‹Nº›</a:t>
            </a:fld>
            <a:endParaRPr lang="es-ES" altLang="es-ES"/>
          </a:p>
        </p:txBody>
      </p:sp>
    </p:spTree>
    <p:extLst>
      <p:ext uri="{BB962C8B-B14F-4D97-AF65-F5344CB8AC3E}">
        <p14:creationId xmlns:p14="http://schemas.microsoft.com/office/powerpoint/2010/main" val="1636953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6400" cy="496888"/>
          </a:xfrm>
          <a:prstGeom prst="rect">
            <a:avLst/>
          </a:prstGeom>
        </p:spPr>
        <p:txBody>
          <a:bodyPr vert="horz" lIns="91438" tIns="45719" rIns="91438" bIns="45719" rtlCol="0"/>
          <a:lstStyle>
            <a:lvl1pPr algn="l">
              <a:defRPr sz="1200">
                <a:latin typeface="Arial" charset="0"/>
              </a:defRPr>
            </a:lvl1pPr>
          </a:lstStyle>
          <a:p>
            <a:pPr>
              <a:defRPr/>
            </a:pPr>
            <a:endParaRPr lang="ca-ES"/>
          </a:p>
        </p:txBody>
      </p:sp>
      <p:sp>
        <p:nvSpPr>
          <p:cNvPr id="3" name="2 Marcador de fecha"/>
          <p:cNvSpPr>
            <a:spLocks noGrp="1"/>
          </p:cNvSpPr>
          <p:nvPr>
            <p:ph type="dt" idx="1"/>
          </p:nvPr>
        </p:nvSpPr>
        <p:spPr>
          <a:xfrm>
            <a:off x="3849688" y="1"/>
            <a:ext cx="2946400" cy="496888"/>
          </a:xfrm>
          <a:prstGeom prst="rect">
            <a:avLst/>
          </a:prstGeom>
        </p:spPr>
        <p:txBody>
          <a:bodyPr vert="horz" lIns="91438" tIns="45719" rIns="91438" bIns="45719" rtlCol="0"/>
          <a:lstStyle>
            <a:lvl1pPr algn="r">
              <a:defRPr sz="1200">
                <a:latin typeface="Arial" charset="0"/>
              </a:defRPr>
            </a:lvl1pPr>
          </a:lstStyle>
          <a:p>
            <a:pPr>
              <a:defRPr/>
            </a:pPr>
            <a:fld id="{97CD087F-623C-42EC-965C-0F830E8CE8CF}" type="datetimeFigureOut">
              <a:rPr lang="ca-ES"/>
              <a:pPr>
                <a:defRPr/>
              </a:pPr>
              <a:t>20/5/2019</a:t>
            </a:fld>
            <a:endParaRPr lang="ca-ES"/>
          </a:p>
        </p:txBody>
      </p:sp>
      <p:sp>
        <p:nvSpPr>
          <p:cNvPr id="4" name="3 Marcador de imagen de diapositiva"/>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8" tIns="45719" rIns="91438" bIns="45719" rtlCol="0" anchor="ctr"/>
          <a:lstStyle/>
          <a:p>
            <a:pPr lvl="0"/>
            <a:endParaRPr lang="ca-ES" noProof="0"/>
          </a:p>
        </p:txBody>
      </p:sp>
      <p:sp>
        <p:nvSpPr>
          <p:cNvPr id="5" name="4 Marcador de notas"/>
          <p:cNvSpPr>
            <a:spLocks noGrp="1"/>
          </p:cNvSpPr>
          <p:nvPr>
            <p:ph type="body" sz="quarter" idx="3"/>
          </p:nvPr>
        </p:nvSpPr>
        <p:spPr>
          <a:xfrm>
            <a:off x="679451" y="4714876"/>
            <a:ext cx="5438775" cy="4467225"/>
          </a:xfrm>
          <a:prstGeom prst="rect">
            <a:avLst/>
          </a:prstGeom>
        </p:spPr>
        <p:txBody>
          <a:bodyPr vert="horz" lIns="91438" tIns="45719" rIns="91438" bIns="45719"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ca-ES" noProof="0"/>
          </a:p>
        </p:txBody>
      </p:sp>
      <p:sp>
        <p:nvSpPr>
          <p:cNvPr id="6" name="5 Marcador de pie de página"/>
          <p:cNvSpPr>
            <a:spLocks noGrp="1"/>
          </p:cNvSpPr>
          <p:nvPr>
            <p:ph type="ftr" sz="quarter" idx="4"/>
          </p:nvPr>
        </p:nvSpPr>
        <p:spPr>
          <a:xfrm>
            <a:off x="0" y="9428164"/>
            <a:ext cx="2946400" cy="496887"/>
          </a:xfrm>
          <a:prstGeom prst="rect">
            <a:avLst/>
          </a:prstGeom>
        </p:spPr>
        <p:txBody>
          <a:bodyPr vert="horz" lIns="91438" tIns="45719" rIns="91438" bIns="45719" rtlCol="0" anchor="b"/>
          <a:lstStyle>
            <a:lvl1pPr algn="l">
              <a:defRPr sz="1200">
                <a:latin typeface="Arial" charset="0"/>
              </a:defRPr>
            </a:lvl1pPr>
          </a:lstStyle>
          <a:p>
            <a:pPr>
              <a:defRPr/>
            </a:pPr>
            <a:endParaRPr lang="ca-ES"/>
          </a:p>
        </p:txBody>
      </p:sp>
      <p:sp>
        <p:nvSpPr>
          <p:cNvPr id="7" name="6 Marcador de número de diapositiva"/>
          <p:cNvSpPr>
            <a:spLocks noGrp="1"/>
          </p:cNvSpPr>
          <p:nvPr>
            <p:ph type="sldNum" sz="quarter" idx="5"/>
          </p:nvPr>
        </p:nvSpPr>
        <p:spPr>
          <a:xfrm>
            <a:off x="3849688" y="9428164"/>
            <a:ext cx="2946400" cy="496887"/>
          </a:xfrm>
          <a:prstGeom prst="rect">
            <a:avLst/>
          </a:prstGeom>
        </p:spPr>
        <p:txBody>
          <a:bodyPr vert="horz" wrap="square" lIns="91438" tIns="45719" rIns="91438" bIns="45719" numCol="1" anchor="b" anchorCtr="0" compatLnSpc="1">
            <a:prstTxWarp prst="textNoShape">
              <a:avLst/>
            </a:prstTxWarp>
          </a:bodyPr>
          <a:lstStyle>
            <a:lvl1pPr algn="r">
              <a:defRPr sz="1200"/>
            </a:lvl1pPr>
          </a:lstStyle>
          <a:p>
            <a:fld id="{67A7C507-E771-448D-84F2-B2C71957B1F0}" type="slidenum">
              <a:rPr lang="ca-ES" altLang="es-ES"/>
              <a:pPr/>
              <a:t>‹Nº›</a:t>
            </a:fld>
            <a:endParaRPr lang="ca-ES" altLang="es-ES"/>
          </a:p>
        </p:txBody>
      </p:sp>
    </p:spTree>
    <p:extLst>
      <p:ext uri="{BB962C8B-B14F-4D97-AF65-F5344CB8AC3E}">
        <p14:creationId xmlns:p14="http://schemas.microsoft.com/office/powerpoint/2010/main" val="1498232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380">
              <a:defRPr/>
            </a:pPr>
            <a:r>
              <a:rPr lang="es-ES" dirty="0"/>
              <a:t>En España, la vigilancia de las enfermedades transmisibles es una de las actividades más consolidadas relacionadas con la salud pública. Los antecedentes de la vigilancia de enfermedades de declaración obligatorias se remontan a 1901 cuando se estableció la primera lista de 11 enfermedades “infecto-contagiosas”, una de las cuales era la TB pulmonar.</a:t>
            </a:r>
          </a:p>
          <a:p>
            <a:pPr defTabSz="914380">
              <a:defRPr/>
            </a:pPr>
            <a:endParaRPr lang="es-ES" dirty="0"/>
          </a:p>
          <a:p>
            <a:pPr defTabSz="914380">
              <a:defRPr/>
            </a:pPr>
            <a:r>
              <a:rPr lang="es-ES" dirty="0"/>
              <a:t>Se trataba de una declaración por sospecha clínica, que no permitía distinguir entre casos sospechosos o confirmados, ni disponer de información epidemiológica básica. Hasta 1995 sólo era obligatoria la declaración agregada de casos de TB respiratoria.</a:t>
            </a:r>
          </a:p>
          <a:p>
            <a:endParaRPr lang="es-ES" dirty="0"/>
          </a:p>
          <a:p>
            <a:r>
              <a:rPr lang="es-ES" dirty="0"/>
              <a:t> En 1995 con la creación de la RENAVE se amplió la vigilancia a los casos de meningitis tuberculosa y se estableció la declaración individualizada con una encuesta epidemiológica específica.</a:t>
            </a:r>
          </a:p>
          <a:p>
            <a:endParaRPr lang="es-ES" dirty="0"/>
          </a:p>
          <a:p>
            <a:r>
              <a:rPr lang="es-ES" dirty="0"/>
              <a:t>En el año 2004 se amplió la declaración a todas las formas de TB.</a:t>
            </a:r>
          </a:p>
          <a:p>
            <a:endParaRPr lang="es-ES" dirty="0"/>
          </a:p>
          <a:p>
            <a:r>
              <a:rPr lang="es-ES" dirty="0"/>
              <a:t>La Orden SSI 445/2015 de 9 de marzo modificó los anexos del Real Decreto de creación de la RENAVE de 1995 referidos a la forma de vigilancia de las enfermedades de declaración obligatoria. Esta Orden estableció para la TB la declaración individual de cada caso diagnosticado acompañada de la información de la encuesta incluida en el protocolo específico.</a:t>
            </a:r>
          </a:p>
          <a:p>
            <a:endParaRPr lang="es-ES" dirty="0"/>
          </a:p>
          <a:p>
            <a:pPr defTabSz="914380">
              <a:defRPr/>
            </a:pPr>
            <a:r>
              <a:rPr lang="es-ES" dirty="0"/>
              <a:t>La vigilancia de las enfermedades tiene como fin último mejorar el nivel de salud de la población a partir de la medición de la incidencia de la enfermedad, el estudio de su patrón epidemiológico, así como conocer la descripción de los posibles factores de riesgo que la causan</a:t>
            </a:r>
          </a:p>
          <a:p>
            <a:endParaRPr lang="es-ES" dirty="0"/>
          </a:p>
        </p:txBody>
      </p:sp>
      <p:sp>
        <p:nvSpPr>
          <p:cNvPr id="4" name="3 Marcador de número de diapositiva"/>
          <p:cNvSpPr>
            <a:spLocks noGrp="1"/>
          </p:cNvSpPr>
          <p:nvPr>
            <p:ph type="sldNum" sz="quarter" idx="10"/>
          </p:nvPr>
        </p:nvSpPr>
        <p:spPr/>
        <p:txBody>
          <a:bodyPr/>
          <a:lstStyle/>
          <a:p>
            <a:fld id="{67A7C507-E771-448D-84F2-B2C71957B1F0}" type="slidenum">
              <a:rPr lang="ca-ES" altLang="es-ES" smtClean="0"/>
              <a:pPr/>
              <a:t>1</a:t>
            </a:fld>
            <a:endParaRPr lang="ca-ES" altLang="es-ES"/>
          </a:p>
        </p:txBody>
      </p:sp>
    </p:spTree>
    <p:extLst>
      <p:ext uri="{BB962C8B-B14F-4D97-AF65-F5344CB8AC3E}">
        <p14:creationId xmlns:p14="http://schemas.microsoft.com/office/powerpoint/2010/main" val="3675445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380">
              <a:defRPr/>
            </a:pPr>
            <a:r>
              <a:rPr lang="es-ES_tradnl" dirty="0"/>
              <a:t>Obviando los dos primeros grupos en los que tenemos 8 y 10 casos respectivamente, por lo que su valor es muy inestable</a:t>
            </a:r>
          </a:p>
          <a:p>
            <a:pPr defTabSz="914380">
              <a:defRPr/>
            </a:pPr>
            <a:endParaRPr lang="es-ES" dirty="0"/>
          </a:p>
          <a:p>
            <a:r>
              <a:rPr lang="es-ES" dirty="0"/>
              <a:t>Cuando diferenciamos las tasas por grupos de edad, si que se observan diferencias por sexo entre los distintos grupos. Así se observa un aumento en la diferencia de tasas entre hombres y mujeres con la edad.</a:t>
            </a:r>
          </a:p>
          <a:p>
            <a:endParaRPr lang="es-ES" dirty="0"/>
          </a:p>
          <a:p>
            <a:r>
              <a:rPr lang="es-ES" dirty="0"/>
              <a:t>Hasta los 35 años la razón de tasas es de poco más de la unidad, y a partir de esta edad sube drásticamente.</a:t>
            </a:r>
          </a:p>
          <a:p>
            <a:endParaRPr lang="es-ES_tradnl" dirty="0"/>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10</a:t>
            </a:fld>
            <a:endParaRPr lang="ca-ES" altLang="es-ES"/>
          </a:p>
        </p:txBody>
      </p:sp>
    </p:spTree>
    <p:extLst>
      <p:ext uri="{BB962C8B-B14F-4D97-AF65-F5344CB8AC3E}">
        <p14:creationId xmlns:p14="http://schemas.microsoft.com/office/powerpoint/2010/main" val="358918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380">
              <a:defRPr/>
            </a:pPr>
            <a:r>
              <a:rPr lang="es-ES" dirty="0"/>
              <a:t>La razón de tasas entre los menores de 15 años y los mayores refleja una medida indirecta del nivel de transmisión en una comunidad 	</a:t>
            </a:r>
          </a:p>
          <a:p>
            <a:endParaRPr lang="es-ES" dirty="0"/>
          </a:p>
          <a:p>
            <a:endParaRPr lang="es-ES" dirty="0"/>
          </a:p>
          <a:p>
            <a:r>
              <a:rPr lang="es-ES" dirty="0"/>
              <a:t>El Plan estatal 18-30 marca como objetivo una reducción anual del 5%, mientras que los últimos años se observa una tendencia bastante estable</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11</a:t>
            </a:fld>
            <a:endParaRPr lang="ca-ES" altLang="es-ES"/>
          </a:p>
        </p:txBody>
      </p:sp>
    </p:spTree>
    <p:extLst>
      <p:ext uri="{BB962C8B-B14F-4D97-AF65-F5344CB8AC3E}">
        <p14:creationId xmlns:p14="http://schemas.microsoft.com/office/powerpoint/2010/main" val="1750927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dirty="0"/>
              <a:t>En referencia a</a:t>
            </a:r>
            <a:r>
              <a:rPr lang="es-ES_tradnl" baseline="0" dirty="0"/>
              <a:t> la demora diagnóstica esta se presenta entre 35 y 40 días, y en los dos últimos años hemos ascendido hasta los 57 y 55 días,</a:t>
            </a:r>
          </a:p>
          <a:p>
            <a:endParaRPr lang="es-ES_tradnl" baseline="0" dirty="0"/>
          </a:p>
          <a:p>
            <a:r>
              <a:rPr lang="es-ES_tradnl" baseline="0" dirty="0"/>
              <a:t>Muy lejos del objetivo del plan marcado en mantener una tendencia descendente hasta alcanzar los 30 días</a:t>
            </a:r>
            <a:endParaRPr lang="es-ES" dirty="0"/>
          </a:p>
        </p:txBody>
      </p:sp>
      <p:sp>
        <p:nvSpPr>
          <p:cNvPr id="4" name="3 Marcador de número de diapositiva"/>
          <p:cNvSpPr>
            <a:spLocks noGrp="1"/>
          </p:cNvSpPr>
          <p:nvPr>
            <p:ph type="sldNum" sz="quarter" idx="10"/>
          </p:nvPr>
        </p:nvSpPr>
        <p:spPr/>
        <p:txBody>
          <a:bodyPr/>
          <a:lstStyle/>
          <a:p>
            <a:fld id="{67A7C507-E771-448D-84F2-B2C71957B1F0}" type="slidenum">
              <a:rPr lang="ca-ES" altLang="es-ES" smtClean="0"/>
              <a:pPr/>
              <a:t>12</a:t>
            </a:fld>
            <a:endParaRPr lang="ca-ES" altLang="es-ES"/>
          </a:p>
        </p:txBody>
      </p:sp>
    </p:spTree>
    <p:extLst>
      <p:ext uri="{BB962C8B-B14F-4D97-AF65-F5344CB8AC3E}">
        <p14:creationId xmlns:p14="http://schemas.microsoft.com/office/powerpoint/2010/main" val="18449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7A7C507-E771-448D-84F2-B2C71957B1F0}" type="slidenum">
              <a:rPr lang="ca-ES" altLang="es-ES" smtClean="0"/>
              <a:pPr/>
              <a:t>13</a:t>
            </a:fld>
            <a:endParaRPr lang="ca-ES" altLang="es-ES"/>
          </a:p>
        </p:txBody>
      </p:sp>
    </p:spTree>
    <p:extLst>
      <p:ext uri="{BB962C8B-B14F-4D97-AF65-F5344CB8AC3E}">
        <p14:creationId xmlns:p14="http://schemas.microsoft.com/office/powerpoint/2010/main" val="133385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Mide la adecuación del diagnóstico mediante cultivo en las sospechas de TB y la utilización de los servicios de laboratorio.</a:t>
            </a:r>
          </a:p>
        </p:txBody>
      </p:sp>
      <p:sp>
        <p:nvSpPr>
          <p:cNvPr id="4" name="3 Marcador de número de diapositiva"/>
          <p:cNvSpPr>
            <a:spLocks noGrp="1"/>
          </p:cNvSpPr>
          <p:nvPr>
            <p:ph type="sldNum" sz="quarter" idx="10"/>
          </p:nvPr>
        </p:nvSpPr>
        <p:spPr/>
        <p:txBody>
          <a:bodyPr/>
          <a:lstStyle/>
          <a:p>
            <a:fld id="{67A7C507-E771-448D-84F2-B2C71957B1F0}" type="slidenum">
              <a:rPr lang="ca-ES" altLang="es-ES" smtClean="0"/>
              <a:pPr/>
              <a:t>14</a:t>
            </a:fld>
            <a:endParaRPr lang="ca-ES" altLang="es-ES"/>
          </a:p>
        </p:txBody>
      </p:sp>
    </p:spTree>
    <p:extLst>
      <p:ext uri="{BB962C8B-B14F-4D97-AF65-F5344CB8AC3E}">
        <p14:creationId xmlns:p14="http://schemas.microsoft.com/office/powerpoint/2010/main" val="3951839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Proporción de casos nuevos de TB pulmonar confirmados por cultivo, que tienen realizado el estudio de sensibilidad a fármacos de primera línea</a:t>
            </a:r>
          </a:p>
          <a:p>
            <a:endParaRPr lang="es-ES_tradnl" dirty="0"/>
          </a:p>
          <a:p>
            <a:r>
              <a:rPr lang="es-ES" dirty="0"/>
              <a:t>Permite evaluar la calidad diagnóstica y la realización del diagnóstico microbiológico que se realiza de los casos de TB.</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15</a:t>
            </a:fld>
            <a:endParaRPr lang="ca-ES" altLang="es-ES"/>
          </a:p>
        </p:txBody>
      </p:sp>
    </p:spTree>
    <p:extLst>
      <p:ext uri="{BB962C8B-B14F-4D97-AF65-F5344CB8AC3E}">
        <p14:creationId xmlns:p14="http://schemas.microsoft.com/office/powerpoint/2010/main" val="2832512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16</a:t>
            </a:fld>
            <a:endParaRPr lang="ca-ES" altLang="es-ES"/>
          </a:p>
        </p:txBody>
      </p:sp>
    </p:spTree>
    <p:extLst>
      <p:ext uri="{BB962C8B-B14F-4D97-AF65-F5344CB8AC3E}">
        <p14:creationId xmlns:p14="http://schemas.microsoft.com/office/powerpoint/2010/main" val="883952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380">
              <a:defRPr/>
            </a:pPr>
            <a:r>
              <a:rPr lang="es-ES" dirty="0"/>
              <a:t>Proporción de casos nuevos de TB a los que se les ha realizado diagnóstico de VIH (se conoce el estatus en relación a esta infección) nos permite medir la calidad del proceso diagnostico a través de la realización de la prueba diagnóstica para el VIH entre los casos nuevos de TB declarados en el año.</a:t>
            </a:r>
          </a:p>
          <a:p>
            <a:endParaRPr lang="es-ES" dirty="0"/>
          </a:p>
          <a:p>
            <a:r>
              <a:rPr lang="es-ES" dirty="0"/>
              <a:t>Para 2018 el %  de casos con el diagnóstico de VIH realizado es del 97’5%.</a:t>
            </a:r>
          </a:p>
          <a:p>
            <a:endParaRPr lang="es-ES" dirty="0"/>
          </a:p>
          <a:p>
            <a:r>
              <a:rPr lang="es-ES" dirty="0"/>
              <a:t>Otro indicador es la proporción de casos nuevos TB, con diagnostico + de VIH (% de </a:t>
            </a:r>
            <a:r>
              <a:rPr lang="es-ES" dirty="0" err="1"/>
              <a:t>co</a:t>
            </a:r>
            <a:r>
              <a:rPr lang="es-ES" dirty="0"/>
              <a:t>-infección TB-VIH) que nos permite medir la prevalencia de infección por VIH entre los nuevos casos de TB</a:t>
            </a:r>
          </a:p>
          <a:p>
            <a:endParaRPr lang="es-ES" dirty="0"/>
          </a:p>
          <a:p>
            <a:r>
              <a:rPr lang="es-ES" dirty="0"/>
              <a:t> En 2018 la % de VIH + ha sido del  4’1%</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17</a:t>
            </a:fld>
            <a:endParaRPr lang="ca-ES" altLang="es-ES"/>
          </a:p>
        </p:txBody>
      </p:sp>
    </p:spTree>
    <p:extLst>
      <p:ext uri="{BB962C8B-B14F-4D97-AF65-F5344CB8AC3E}">
        <p14:creationId xmlns:p14="http://schemas.microsoft.com/office/powerpoint/2010/main" val="92252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7A7C507-E771-448D-84F2-B2C71957B1F0}" type="slidenum">
              <a:rPr lang="ca-ES" altLang="es-ES" smtClean="0"/>
              <a:pPr/>
              <a:t>18</a:t>
            </a:fld>
            <a:endParaRPr lang="ca-ES" altLang="es-ES"/>
          </a:p>
        </p:txBody>
      </p:sp>
    </p:spTree>
    <p:extLst>
      <p:ext uri="{BB962C8B-B14F-4D97-AF65-F5344CB8AC3E}">
        <p14:creationId xmlns:p14="http://schemas.microsoft.com/office/powerpoint/2010/main" val="3834219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7A7C507-E771-448D-84F2-B2C71957B1F0}" type="slidenum">
              <a:rPr lang="ca-ES" altLang="es-ES" smtClean="0"/>
              <a:pPr/>
              <a:t>19</a:t>
            </a:fld>
            <a:endParaRPr lang="ca-ES" altLang="es-ES"/>
          </a:p>
        </p:txBody>
      </p:sp>
    </p:spTree>
    <p:extLst>
      <p:ext uri="{BB962C8B-B14F-4D97-AF65-F5344CB8AC3E}">
        <p14:creationId xmlns:p14="http://schemas.microsoft.com/office/powerpoint/2010/main" val="224880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Anales del IMV se publicaron en dos volúmenes los años 1911 y 1912. Pretendían ser la continuación del ya desaparecido Boletín del Instituto Médico Valenciano como señala Manuel Candela </a:t>
            </a:r>
            <a:r>
              <a:rPr lang="es-ES" dirty="0" err="1"/>
              <a:t>Plá</a:t>
            </a:r>
            <a:r>
              <a:rPr lang="es-ES" dirty="0"/>
              <a:t> en el primer número</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2</a:t>
            </a:fld>
            <a:endParaRPr lang="ca-ES" altLang="es-ES"/>
          </a:p>
        </p:txBody>
      </p:sp>
    </p:spTree>
    <p:extLst>
      <p:ext uri="{BB962C8B-B14F-4D97-AF65-F5344CB8AC3E}">
        <p14:creationId xmlns:p14="http://schemas.microsoft.com/office/powerpoint/2010/main" val="46062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Medirá la capacidad de identificar a los infectados y a los enfermos de TB para proporcionarles tratamiento y seguimiento adecuado y la capacidad de interrupción de la cadena de transmisión.</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20</a:t>
            </a:fld>
            <a:endParaRPr lang="ca-ES" altLang="es-ES"/>
          </a:p>
        </p:txBody>
      </p:sp>
    </p:spTree>
    <p:extLst>
      <p:ext uri="{BB962C8B-B14F-4D97-AF65-F5344CB8AC3E}">
        <p14:creationId xmlns:p14="http://schemas.microsoft.com/office/powerpoint/2010/main" val="582603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21</a:t>
            </a:fld>
            <a:endParaRPr lang="ca-ES" altLang="es-ES"/>
          </a:p>
        </p:txBody>
      </p:sp>
    </p:spTree>
    <p:extLst>
      <p:ext uri="{BB962C8B-B14F-4D97-AF65-F5344CB8AC3E}">
        <p14:creationId xmlns:p14="http://schemas.microsoft.com/office/powerpoint/2010/main" val="2556037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OMS: Casos iniciales de TB respiratoria</a:t>
            </a:r>
            <a:r>
              <a:rPr lang="es-ES_tradnl" baseline="0" dirty="0"/>
              <a:t> y tinción positiva. Objetivo 87%.</a:t>
            </a:r>
          </a:p>
          <a:p>
            <a:endParaRPr lang="es-ES_tradnl" baseline="0" dirty="0"/>
          </a:p>
          <a:p>
            <a:r>
              <a:rPr lang="es-ES" dirty="0"/>
              <a:t>Tasa de</a:t>
            </a:r>
            <a:r>
              <a:rPr lang="es-ES" baseline="0" dirty="0"/>
              <a:t> abandono de </a:t>
            </a:r>
            <a:r>
              <a:rPr lang="es-ES" baseline="0" dirty="0" err="1"/>
              <a:t>tto</a:t>
            </a:r>
            <a:r>
              <a:rPr lang="es-ES" baseline="0" dirty="0"/>
              <a:t>. </a:t>
            </a:r>
            <a:r>
              <a:rPr lang="es-ES" dirty="0"/>
              <a:t>Valora la calidad del seguimiento terapéutico del paciente y de re-tratamientos en un periodo de tiempo. &lt; 5%.</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22</a:t>
            </a:fld>
            <a:endParaRPr lang="ca-ES" altLang="es-ES"/>
          </a:p>
        </p:txBody>
      </p:sp>
    </p:spTree>
    <p:extLst>
      <p:ext uri="{BB962C8B-B14F-4D97-AF65-F5344CB8AC3E}">
        <p14:creationId xmlns:p14="http://schemas.microsoft.com/office/powerpoint/2010/main" val="2811682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7A7C507-E771-448D-84F2-B2C71957B1F0}" type="slidenum">
              <a:rPr lang="ca-ES" altLang="es-ES" smtClean="0"/>
              <a:pPr/>
              <a:t>23</a:t>
            </a:fld>
            <a:endParaRPr lang="ca-ES" altLang="es-ES"/>
          </a:p>
        </p:txBody>
      </p:sp>
    </p:spTree>
    <p:extLst>
      <p:ext uri="{BB962C8B-B14F-4D97-AF65-F5344CB8AC3E}">
        <p14:creationId xmlns:p14="http://schemas.microsoft.com/office/powerpoint/2010/main" val="34980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7A7C507-E771-448D-84F2-B2C71957B1F0}" type="slidenum">
              <a:rPr lang="ca-ES" altLang="es-ES" smtClean="0"/>
              <a:pPr/>
              <a:t>24</a:t>
            </a:fld>
            <a:endParaRPr lang="ca-ES" altLang="es-ES"/>
          </a:p>
        </p:txBody>
      </p:sp>
    </p:spTree>
    <p:extLst>
      <p:ext uri="{BB962C8B-B14F-4D97-AF65-F5344CB8AC3E}">
        <p14:creationId xmlns:p14="http://schemas.microsoft.com/office/powerpoint/2010/main" val="160225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 finales del siglo XIX y principios del siglo XX, diversas sustancias como la tuberculina, colorantes, sales de arsénico, </a:t>
            </a:r>
            <a:r>
              <a:rPr lang="pt-BR" dirty="0"/>
              <a:t>aceite de </a:t>
            </a:r>
            <a:r>
              <a:rPr lang="pt-BR" dirty="0" err="1"/>
              <a:t>hígado</a:t>
            </a:r>
            <a:r>
              <a:rPr lang="pt-BR" dirty="0"/>
              <a:t> de </a:t>
            </a:r>
            <a:r>
              <a:rPr lang="pt-BR" dirty="0" err="1"/>
              <a:t>bacalao</a:t>
            </a:r>
            <a:r>
              <a:rPr lang="pt-BR" dirty="0"/>
              <a:t>, </a:t>
            </a:r>
            <a:r>
              <a:rPr lang="es-ES" dirty="0"/>
              <a:t>sales de cobre y de oro fueron ensayadas y probadas en modelos experimentales en búsqueda de un tratamiento contra la tuberculosis. Aunque la mayoría de éstas demostraron ser activas en forma in vitro, in vivo resultaron ser tóxicas </a:t>
            </a:r>
            <a:r>
              <a:rPr lang="pt-BR" dirty="0"/>
              <a:t>o inactivas.</a:t>
            </a:r>
          </a:p>
          <a:p>
            <a:endParaRPr lang="pt-BR" dirty="0"/>
          </a:p>
          <a:p>
            <a:r>
              <a:rPr lang="pt-BR" dirty="0"/>
              <a:t>A partir de 1936, </a:t>
            </a:r>
            <a:r>
              <a:rPr lang="es-ES" dirty="0"/>
              <a:t>varias sulfonas y sulfonamidas, además de la penicilina, fueron también evaluadas experimentalmente obteniéndose resultados desalentadores.</a:t>
            </a:r>
          </a:p>
          <a:p>
            <a:r>
              <a:rPr lang="es-ES" dirty="0"/>
              <a:t>En el año de 1944, Selman Waksman y sus colaboradores anunciaron el aislamiento del primer antibiótico frente a la tuberculosis: la estreptomicina. Este fármaco, obtenido de una cepa de </a:t>
            </a:r>
            <a:r>
              <a:rPr lang="es-ES" dirty="0" err="1"/>
              <a:t>Streptomyces</a:t>
            </a:r>
            <a:r>
              <a:rPr lang="es-ES" dirty="0"/>
              <a:t> </a:t>
            </a:r>
            <a:r>
              <a:rPr lang="es-ES" dirty="0" err="1"/>
              <a:t>griseus</a:t>
            </a:r>
            <a:r>
              <a:rPr lang="es-ES" dirty="0"/>
              <a:t>, presentó una muy buena actividad in vivo contra la micobacteria; sin embargo, su utilización también demostró ser capaz de seleccionar rápidamente bacilos resistentes a la estreptomicina</a:t>
            </a:r>
          </a:p>
          <a:p>
            <a:endParaRPr lang="es-ES" dirty="0"/>
          </a:p>
          <a:p>
            <a:r>
              <a:rPr lang="es-ES" dirty="0"/>
              <a:t>En 1946, Lehman descubre el ácido </a:t>
            </a:r>
            <a:r>
              <a:rPr lang="es-ES" dirty="0" err="1"/>
              <a:t>para-aminosalicílico</a:t>
            </a:r>
            <a:r>
              <a:rPr lang="es-ES" dirty="0"/>
              <a:t> (PAS) el cual se utilizó rápidamente en asociación con la estreptomicina, no obstante su uso fue limitado debido a su toxicidad.</a:t>
            </a:r>
          </a:p>
          <a:p>
            <a:endParaRPr lang="es-ES" dirty="0"/>
          </a:p>
          <a:p>
            <a:r>
              <a:rPr lang="es-ES" dirty="0"/>
              <a:t>En 1952 se descubre la isoniazida, un antibiótico de mayor actividad que la estreptomicina, la cual revolucionó la terapia antituberculosa. En los años siguientes surgen antibióticos como la pirazinamida, </a:t>
            </a:r>
            <a:r>
              <a:rPr lang="es-ES" dirty="0" err="1"/>
              <a:t>cicloserina</a:t>
            </a:r>
            <a:r>
              <a:rPr lang="es-ES" dirty="0"/>
              <a:t>, etambutol y rifampicina instaurándose nuevos esquemas terapéuticos antituberculosos.</a:t>
            </a:r>
          </a:p>
          <a:p>
            <a:endParaRPr lang="es-ES" dirty="0"/>
          </a:p>
          <a:p>
            <a:r>
              <a:rPr lang="es-ES" dirty="0"/>
              <a:t>La implementación de campañas antituberculosas, el uso de la vacuna BCG y la aplicación de esquemas de antibioticoterapia y condiciones sociales favorables y de nutrición permitieron una dramática reducción de la morbimortalidad por tuberculosis en muchos países durante el siglo XX.</a:t>
            </a:r>
          </a:p>
          <a:p>
            <a:endParaRPr lang="es-ES" dirty="0"/>
          </a:p>
          <a:p>
            <a:r>
              <a:rPr lang="es-ES" dirty="0"/>
              <a:t>A pesar de este logro, a mediados de los años ochenta y principios de los noventa, la comunidad científica se muestra preocupada ante una alerta mundial generada por un resurgimiento de la enfermedad. Esta situación, promovida por una serie de condiciones como pobreza, deterioro de los sistemas de salud pública, la aparición del HIV, y el surgimiento de cepas multirresistentes, obligó a los países a aplicar intervenciones públicas de salud asociadas al aislamiento de personas infectadas y terapias vigiladas en forma estricta.</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3</a:t>
            </a:fld>
            <a:endParaRPr lang="ca-ES" altLang="es-ES"/>
          </a:p>
        </p:txBody>
      </p:sp>
    </p:spTree>
    <p:extLst>
      <p:ext uri="{BB962C8B-B14F-4D97-AF65-F5344CB8AC3E}">
        <p14:creationId xmlns:p14="http://schemas.microsoft.com/office/powerpoint/2010/main" val="324468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Así, en 1991, en la 44ª Asamblea Mundial de la Salud, la OMS dio un paso sin precedentes al declarar la TB una emergencia mundial, en un momento en el que la enfermedad figuraba entre las 10 primeras causas de muerte y discapacidad y que estaba fuera de control en muchas partes del mundo. La Asamblea adoptó la resolución 44.8: “Programa para el control de la TB”</a:t>
            </a:r>
          </a:p>
          <a:p>
            <a:endParaRPr lang="es-ES" dirty="0"/>
          </a:p>
          <a:p>
            <a:r>
              <a:rPr lang="es-ES" dirty="0"/>
              <a:t>Estos planes han continuado hasta la actual estrategia que plantea actuaciones entre 2015 y 2035 con el objetivo de disminuir la incidencia de TB en un 90% en el mundo</a:t>
            </a:r>
          </a:p>
          <a:p>
            <a:endParaRPr lang="es-ES_tradnl" dirty="0"/>
          </a:p>
          <a:p>
            <a:r>
              <a:rPr lang="es-ES" dirty="0"/>
              <a:t>A nivel estatal nos encontramos en revisión del Plan de prevención u control de la TB en España publicado</a:t>
            </a:r>
            <a:r>
              <a:rPr lang="es-ES" baseline="0" dirty="0"/>
              <a:t> en 2008 en el que se basa la “</a:t>
            </a:r>
            <a:r>
              <a:rPr lang="es-ES" baseline="0" dirty="0" err="1"/>
              <a:t>Guia</a:t>
            </a:r>
            <a:r>
              <a:rPr lang="es-ES" baseline="0" dirty="0"/>
              <a:t> para la Vigilancia y el control de la TB” de la CV. Actualmente se encuentra en periodo de publicación el Plan </a:t>
            </a:r>
            <a:r>
              <a:rPr lang="es-ES" dirty="0"/>
              <a:t>para el periodo 2018 - 2030</a:t>
            </a:r>
          </a:p>
          <a:p>
            <a:endParaRPr lang="es-ES" dirty="0"/>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4</a:t>
            </a:fld>
            <a:endParaRPr lang="ca-ES" altLang="es-ES"/>
          </a:p>
        </p:txBody>
      </p:sp>
    </p:spTree>
    <p:extLst>
      <p:ext uri="{BB962C8B-B14F-4D97-AF65-F5344CB8AC3E}">
        <p14:creationId xmlns:p14="http://schemas.microsoft.com/office/powerpoint/2010/main" val="128692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Los Planes de control de la TB clásicamente se han compuesto de 4 líneas estratégicas:</a:t>
            </a:r>
          </a:p>
          <a:p>
            <a:pPr marL="171446" indent="-171446">
              <a:buFont typeface="Arial" panose="020B0604020202020204" pitchFamily="34" charset="0"/>
              <a:buChar char="•"/>
            </a:pPr>
            <a:r>
              <a:rPr lang="es-ES" dirty="0"/>
              <a:t>Diagnóstico precoz</a:t>
            </a:r>
          </a:p>
          <a:p>
            <a:pPr marL="171446" indent="-171446">
              <a:buFont typeface="Arial" panose="020B0604020202020204" pitchFamily="34" charset="0"/>
              <a:buChar char="•"/>
            </a:pPr>
            <a:r>
              <a:rPr lang="es-ES" dirty="0"/>
              <a:t>Vigilancia epidemiológica</a:t>
            </a:r>
          </a:p>
          <a:p>
            <a:pPr marL="171446" indent="-171446">
              <a:buFont typeface="Arial" panose="020B0604020202020204" pitchFamily="34" charset="0"/>
              <a:buChar char="•"/>
            </a:pPr>
            <a:r>
              <a:rPr lang="es-ES" dirty="0"/>
              <a:t>Estudio de contactos</a:t>
            </a:r>
          </a:p>
          <a:p>
            <a:pPr marL="171446" indent="-171446">
              <a:buFont typeface="Arial" panose="020B0604020202020204" pitchFamily="34" charset="0"/>
              <a:buChar char="•"/>
            </a:pPr>
            <a:r>
              <a:rPr lang="es-ES" dirty="0"/>
              <a:t>Prevención y tratamiento.</a:t>
            </a:r>
          </a:p>
          <a:p>
            <a:r>
              <a:rPr lang="es-ES" dirty="0"/>
              <a:t>Siendo su aporte como valor añadido la posibilidad de tener una estandarización de definiciones, criterios e indicadores, que permite conocer, y sobre todo comparar, los resultados obtenidos en diferentes zonas geográficas.</a:t>
            </a:r>
          </a:p>
          <a:p>
            <a:endParaRPr lang="es-ES" dirty="0"/>
          </a:p>
          <a:p>
            <a:r>
              <a:rPr lang="es-ES" dirty="0"/>
              <a:t>Concretamente en el Plan de Prevención de la TB en España dispone de una amplia batería de indicadores únicos y objetivos a alcanzar que permiten la comparación directa entre todos</a:t>
            </a:r>
            <a:r>
              <a:rPr lang="es-ES" baseline="0" dirty="0"/>
              <a:t> los que los utilizan y comprobar si se alcanzan los objetivos marcados.</a:t>
            </a:r>
            <a:endParaRPr lang="es-ES" dirty="0"/>
          </a:p>
          <a:p>
            <a:endParaRPr lang="es-ES" dirty="0"/>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5</a:t>
            </a:fld>
            <a:endParaRPr lang="ca-ES" altLang="es-ES"/>
          </a:p>
        </p:txBody>
      </p:sp>
    </p:spTree>
    <p:extLst>
      <p:ext uri="{BB962C8B-B14F-4D97-AF65-F5344CB8AC3E}">
        <p14:creationId xmlns:p14="http://schemas.microsoft.com/office/powerpoint/2010/main" val="201805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Así, si nos centramos en los últimos 20 años hemos pasado de tasas de incidencia del entorno de los 20-25 casos por cien mil a los 5 casos por cien mil de 2018, lo que ha supuesto una reducción del 400% en 20 años, lo que supone en números absolutos pasar de 1009 casos en 1996 a 268 en 2018</a:t>
            </a:r>
          </a:p>
          <a:p>
            <a:endParaRPr lang="es-ES" dirty="0"/>
          </a:p>
          <a:p>
            <a:r>
              <a:rPr lang="es-ES" dirty="0"/>
              <a:t>TB PULMONAR/PULMONAR=TB</a:t>
            </a:r>
            <a:r>
              <a:rPr lang="es-ES" baseline="0" dirty="0"/>
              <a:t> transmisibles por vía respiratoria.</a:t>
            </a:r>
          </a:p>
          <a:p>
            <a:pPr marL="621735" lvl="1" indent="-169564">
              <a:buFont typeface="Arial" panose="020B0604020202020204" pitchFamily="34" charset="0"/>
              <a:buChar char="•"/>
            </a:pPr>
            <a:r>
              <a:rPr lang="es-ES" baseline="0" dirty="0"/>
              <a:t>Tb parénquima pulmonar</a:t>
            </a:r>
          </a:p>
          <a:p>
            <a:pPr marL="621735" lvl="1" indent="-169564">
              <a:buFont typeface="Arial" panose="020B0604020202020204" pitchFamily="34" charset="0"/>
              <a:buChar char="•"/>
            </a:pPr>
            <a:r>
              <a:rPr lang="es-ES" baseline="0" dirty="0"/>
              <a:t>Tb árbol traqueo-bronquial</a:t>
            </a:r>
          </a:p>
          <a:p>
            <a:pPr marL="621735" lvl="1" indent="-169564">
              <a:buFont typeface="Arial" panose="020B0604020202020204" pitchFamily="34" charset="0"/>
              <a:buChar char="•"/>
            </a:pPr>
            <a:r>
              <a:rPr lang="es-ES" baseline="0" dirty="0"/>
              <a:t>Tb laríngea</a:t>
            </a:r>
            <a:endParaRPr lang="es-ES" dirty="0"/>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6</a:t>
            </a:fld>
            <a:endParaRPr lang="ca-ES" altLang="es-ES"/>
          </a:p>
        </p:txBody>
      </p:sp>
    </p:spTree>
    <p:extLst>
      <p:ext uri="{BB962C8B-B14F-4D97-AF65-F5344CB8AC3E}">
        <p14:creationId xmlns:p14="http://schemas.microsoft.com/office/powerpoint/2010/main" val="36504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Evaluando la incidencia por sexo observamos como la tendencia descendente se produce tanto para hombres como para mujeres en similares cifras.</a:t>
            </a:r>
          </a:p>
          <a:p>
            <a:endParaRPr lang="es-ES_tradnl" dirty="0"/>
          </a:p>
          <a:p>
            <a:r>
              <a:rPr lang="es-ES_tradnl" dirty="0"/>
              <a:t>Así mismo se observa que la proporción de hombres es durante todo el periodo de entre el 60 y 65 % con una razón de tasas de entre</a:t>
            </a:r>
            <a:r>
              <a:rPr lang="es-ES_tradnl" baseline="0" dirty="0"/>
              <a:t> 1’6 y 1’8</a:t>
            </a:r>
          </a:p>
          <a:p>
            <a:endParaRPr lang="es-ES_tradnl" baseline="0" dirty="0"/>
          </a:p>
          <a:p>
            <a:r>
              <a:rPr lang="es-ES_tradnl" baseline="0" dirty="0"/>
              <a:t>El descenso medio del decenio es del 8’44, con valores de 8’25 para hombres y 8,20 para mujeres, todos ellos superiores a los descensos mínimos propuestos en el Plan (4%).</a:t>
            </a:r>
          </a:p>
          <a:p>
            <a:endParaRPr lang="es-ES_tradnl" baseline="0" dirty="0"/>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7</a:t>
            </a:fld>
            <a:endParaRPr lang="ca-ES" altLang="es-ES"/>
          </a:p>
        </p:txBody>
      </p:sp>
    </p:spTree>
    <p:extLst>
      <p:ext uri="{BB962C8B-B14F-4D97-AF65-F5344CB8AC3E}">
        <p14:creationId xmlns:p14="http://schemas.microsoft.com/office/powerpoint/2010/main" val="308477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incidencia disminuye tanto para las TB pulmonares como las extrapulmonares.</a:t>
            </a:r>
          </a:p>
          <a:p>
            <a:endParaRPr lang="es-ES" dirty="0"/>
          </a:p>
          <a:p>
            <a:r>
              <a:rPr lang="es-ES" dirty="0"/>
              <a:t>Este descenso es más acusado en la TB extrapulmonares, 8’4% de media, que en las pulmonares, en las que la disminución media ha sido de 7’36.</a:t>
            </a:r>
          </a:p>
          <a:p>
            <a:endParaRPr lang="es-ES" dirty="0"/>
          </a:p>
          <a:p>
            <a:r>
              <a:rPr lang="es-ES" dirty="0"/>
              <a:t>Estos valores se encuentran dentro de las reducciones planteadas como objetivo en el Plan nacional que se marcan en una disminución anual de entre el 3 y 5 % para la incidencia de la TB y un 4% en las TB pulmonares</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8</a:t>
            </a:fld>
            <a:endParaRPr lang="ca-ES" altLang="es-ES"/>
          </a:p>
        </p:txBody>
      </p:sp>
    </p:spTree>
    <p:extLst>
      <p:ext uri="{BB962C8B-B14F-4D97-AF65-F5344CB8AC3E}">
        <p14:creationId xmlns:p14="http://schemas.microsoft.com/office/powerpoint/2010/main" val="3599512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Respecto a la edad de los casos se observa un incremento en la media de edad desde los 39’4 años en 2009 a los 45’9 años en 2018. Este aumento se observa tanto en hombres como en mujeres.</a:t>
            </a:r>
          </a:p>
        </p:txBody>
      </p:sp>
      <p:sp>
        <p:nvSpPr>
          <p:cNvPr id="4" name="Marcador de número de diapositiva 3"/>
          <p:cNvSpPr>
            <a:spLocks noGrp="1"/>
          </p:cNvSpPr>
          <p:nvPr>
            <p:ph type="sldNum" sz="quarter" idx="5"/>
          </p:nvPr>
        </p:nvSpPr>
        <p:spPr/>
        <p:txBody>
          <a:bodyPr/>
          <a:lstStyle/>
          <a:p>
            <a:fld id="{67A7C507-E771-448D-84F2-B2C71957B1F0}" type="slidenum">
              <a:rPr lang="ca-ES" altLang="es-ES" smtClean="0"/>
              <a:pPr/>
              <a:t>9</a:t>
            </a:fld>
            <a:endParaRPr lang="ca-ES" altLang="es-ES"/>
          </a:p>
        </p:txBody>
      </p:sp>
    </p:spTree>
    <p:extLst>
      <p:ext uri="{BB962C8B-B14F-4D97-AF65-F5344CB8AC3E}">
        <p14:creationId xmlns:p14="http://schemas.microsoft.com/office/powerpoint/2010/main" val="172794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ca-ES"/>
          </a:p>
        </p:txBody>
      </p:sp>
      <p:sp>
        <p:nvSpPr>
          <p:cNvPr id="4" name="Rectangle 5"/>
          <p:cNvSpPr>
            <a:spLocks noGrp="1" noChangeArrowheads="1"/>
          </p:cNvSpPr>
          <p:nvPr>
            <p:ph type="ftr" sz="quarter" idx="10"/>
          </p:nvPr>
        </p:nvSpPr>
        <p:spPr>
          <a:ln/>
        </p:spPr>
        <p:txBody>
          <a:bodyPr/>
          <a:lstStyle>
            <a:lvl1pPr>
              <a:defRPr/>
            </a:lvl1pPr>
          </a:lstStyle>
          <a:p>
            <a:pPr>
              <a:defRPr/>
            </a:pPr>
            <a:endParaRPr lang="ca-ES"/>
          </a:p>
        </p:txBody>
      </p:sp>
      <p:sp>
        <p:nvSpPr>
          <p:cNvPr id="5"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275354348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495300" y="1600200"/>
            <a:ext cx="89154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Rectangle 5"/>
          <p:cNvSpPr>
            <a:spLocks noGrp="1" noChangeArrowheads="1"/>
          </p:cNvSpPr>
          <p:nvPr>
            <p:ph type="ftr" sz="quarter" idx="10"/>
          </p:nvPr>
        </p:nvSpPr>
        <p:spPr>
          <a:ln/>
        </p:spPr>
        <p:txBody>
          <a:bodyPr/>
          <a:lstStyle>
            <a:lvl1pPr>
              <a:defRPr/>
            </a:lvl1pPr>
          </a:lstStyle>
          <a:p>
            <a:pPr>
              <a:defRPr/>
            </a:pPr>
            <a:endParaRPr lang="ca-ES"/>
          </a:p>
        </p:txBody>
      </p:sp>
      <p:sp>
        <p:nvSpPr>
          <p:cNvPr id="5"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88489555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495300" y="274638"/>
            <a:ext cx="653415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Rectangle 5"/>
          <p:cNvSpPr>
            <a:spLocks noGrp="1" noChangeArrowheads="1"/>
          </p:cNvSpPr>
          <p:nvPr>
            <p:ph type="ftr" sz="quarter" idx="10"/>
          </p:nvPr>
        </p:nvSpPr>
        <p:spPr>
          <a:ln/>
        </p:spPr>
        <p:txBody>
          <a:bodyPr/>
          <a:lstStyle>
            <a:lvl1pPr>
              <a:defRPr/>
            </a:lvl1pPr>
          </a:lstStyle>
          <a:p>
            <a:pPr>
              <a:defRPr/>
            </a:pPr>
            <a:endParaRPr lang="ca-ES"/>
          </a:p>
        </p:txBody>
      </p:sp>
      <p:sp>
        <p:nvSpPr>
          <p:cNvPr id="5"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37765943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a:xfrm>
            <a:off x="495300" y="1600200"/>
            <a:ext cx="89154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Rectangle 5"/>
          <p:cNvSpPr>
            <a:spLocks noGrp="1" noChangeArrowheads="1"/>
          </p:cNvSpPr>
          <p:nvPr>
            <p:ph type="ftr" sz="quarter" idx="10"/>
          </p:nvPr>
        </p:nvSpPr>
        <p:spPr>
          <a:ln/>
        </p:spPr>
        <p:txBody>
          <a:bodyPr/>
          <a:lstStyle>
            <a:lvl1pPr>
              <a:defRPr/>
            </a:lvl1pPr>
          </a:lstStyle>
          <a:p>
            <a:pPr>
              <a:defRPr/>
            </a:pPr>
            <a:endParaRPr lang="ca-ES"/>
          </a:p>
        </p:txBody>
      </p:sp>
      <p:sp>
        <p:nvSpPr>
          <p:cNvPr id="5"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44142786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endParaRPr lang="ca-ES"/>
          </a:p>
        </p:txBody>
      </p:sp>
      <p:sp>
        <p:nvSpPr>
          <p:cNvPr id="5"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81721464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Rectangle 5"/>
          <p:cNvSpPr>
            <a:spLocks noGrp="1" noChangeArrowheads="1"/>
          </p:cNvSpPr>
          <p:nvPr>
            <p:ph type="ftr" sz="quarter" idx="10"/>
          </p:nvPr>
        </p:nvSpPr>
        <p:spPr>
          <a:ln/>
        </p:spPr>
        <p:txBody>
          <a:bodyPr/>
          <a:lstStyle>
            <a:lvl1pPr>
              <a:defRPr/>
            </a:lvl1pPr>
          </a:lstStyle>
          <a:p>
            <a:pPr>
              <a:defRPr/>
            </a:pPr>
            <a:endParaRPr lang="ca-ES"/>
          </a:p>
        </p:txBody>
      </p:sp>
      <p:sp>
        <p:nvSpPr>
          <p:cNvPr id="6"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60263444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Rectangle 5"/>
          <p:cNvSpPr>
            <a:spLocks noGrp="1" noChangeArrowheads="1"/>
          </p:cNvSpPr>
          <p:nvPr>
            <p:ph type="ftr" sz="quarter" idx="10"/>
          </p:nvPr>
        </p:nvSpPr>
        <p:spPr>
          <a:ln/>
        </p:spPr>
        <p:txBody>
          <a:bodyPr/>
          <a:lstStyle>
            <a:lvl1pPr>
              <a:defRPr/>
            </a:lvl1pPr>
          </a:lstStyle>
          <a:p>
            <a:pPr>
              <a:defRPr/>
            </a:pPr>
            <a:endParaRPr lang="ca-ES"/>
          </a:p>
        </p:txBody>
      </p:sp>
      <p:sp>
        <p:nvSpPr>
          <p:cNvPr id="8"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402573476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Rectangle 5"/>
          <p:cNvSpPr>
            <a:spLocks noGrp="1" noChangeArrowheads="1"/>
          </p:cNvSpPr>
          <p:nvPr>
            <p:ph type="ftr" sz="quarter" idx="10"/>
          </p:nvPr>
        </p:nvSpPr>
        <p:spPr>
          <a:ln/>
        </p:spPr>
        <p:txBody>
          <a:bodyPr/>
          <a:lstStyle>
            <a:lvl1pPr>
              <a:defRPr/>
            </a:lvl1pPr>
          </a:lstStyle>
          <a:p>
            <a:pPr>
              <a:defRPr/>
            </a:pPr>
            <a:endParaRPr lang="ca-ES"/>
          </a:p>
        </p:txBody>
      </p:sp>
      <p:sp>
        <p:nvSpPr>
          <p:cNvPr id="4"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428236561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ca-ES"/>
          </a:p>
        </p:txBody>
      </p:sp>
      <p:sp>
        <p:nvSpPr>
          <p:cNvPr id="3"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87008800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ca-ES"/>
          </a:p>
        </p:txBody>
      </p:sp>
      <p:sp>
        <p:nvSpPr>
          <p:cNvPr id="6"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251600069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a-ES" noProof="0"/>
          </a:p>
        </p:txBody>
      </p:sp>
      <p:sp>
        <p:nvSpPr>
          <p:cNvPr id="4" name="3 Marcador de texto"/>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ca-ES"/>
          </a:p>
        </p:txBody>
      </p:sp>
      <p:sp>
        <p:nvSpPr>
          <p:cNvPr id="6" name="Rectangle 6"/>
          <p:cNvSpPr>
            <a:spLocks noGrp="1" noChangeArrowheads="1"/>
          </p:cNvSpPr>
          <p:nvPr>
            <p:ph type="sldNum" sz="quarter" idx="11"/>
          </p:nvPr>
        </p:nvSpPr>
        <p:spPr>
          <a:ln/>
        </p:spPr>
        <p:txBody>
          <a:bodyPr/>
          <a:lstStyle>
            <a:lvl1pPr>
              <a:defRPr/>
            </a:lvl1pPr>
          </a:lstStyle>
          <a:p>
            <a:pPr>
              <a:defRPr/>
            </a:pPr>
            <a:endParaRPr lang="ca-ES"/>
          </a:p>
        </p:txBody>
      </p:sp>
    </p:spTree>
    <p:extLst>
      <p:ext uri="{BB962C8B-B14F-4D97-AF65-F5344CB8AC3E}">
        <p14:creationId xmlns:p14="http://schemas.microsoft.com/office/powerpoint/2010/main" val="248211349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bodyPr>
          <a:lstStyle/>
          <a:p>
            <a:pPr lvl="0"/>
            <a:endParaRPr lang="ca-ES" altLang="es-ES"/>
          </a:p>
        </p:txBody>
      </p:sp>
      <p:sp>
        <p:nvSpPr>
          <p:cNvPr id="1029" name="Rectangle 5"/>
          <p:cNvSpPr>
            <a:spLocks noGrp="1" noChangeArrowheads="1"/>
          </p:cNvSpPr>
          <p:nvPr>
            <p:ph type="ftr" sz="quarter" idx="3"/>
          </p:nvPr>
        </p:nvSpPr>
        <p:spPr bwMode="auto">
          <a:xfrm>
            <a:off x="3001963" y="6092825"/>
            <a:ext cx="3824287"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ctr" defTabSz="957263">
              <a:defRPr sz="1500">
                <a:latin typeface="Arial" charset="0"/>
              </a:defRPr>
            </a:lvl1pPr>
          </a:lstStyle>
          <a:p>
            <a:pPr>
              <a:defRPr/>
            </a:pPr>
            <a:endParaRPr lang="ca-ES"/>
          </a:p>
        </p:txBody>
      </p:sp>
      <p:sp>
        <p:nvSpPr>
          <p:cNvPr id="1030" name="Rectangle 6"/>
          <p:cNvSpPr>
            <a:spLocks noGrp="1" noChangeArrowheads="1"/>
          </p:cNvSpPr>
          <p:nvPr>
            <p:ph type="sldNum" sz="quarter" idx="4"/>
          </p:nvPr>
        </p:nvSpPr>
        <p:spPr bwMode="auto">
          <a:xfrm>
            <a:off x="7594600" y="2052638"/>
            <a:ext cx="2311400" cy="480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r" defTabSz="957263">
              <a:defRPr sz="1500">
                <a:latin typeface="Arial" charset="0"/>
              </a:defRPr>
            </a:lvl1pPr>
          </a:lstStyle>
          <a:p>
            <a:pPr>
              <a:defRPr/>
            </a:pPr>
            <a:endParaRPr lang="ca-ES"/>
          </a:p>
        </p:txBody>
      </p:sp>
      <p:pic>
        <p:nvPicPr>
          <p:cNvPr id="2" name="Picture 7" descr="logo para powe poi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159750" y="1981200"/>
            <a:ext cx="17462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NUEVA PART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05225" y="6256338"/>
            <a:ext cx="26828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9" r:id="rId1"/>
    <p:sldLayoutId id="2147483958" r:id="rId2"/>
    <p:sldLayoutId id="2147483957" r:id="rId3"/>
    <p:sldLayoutId id="2147483956" r:id="rId4"/>
    <p:sldLayoutId id="2147483955" r:id="rId5"/>
    <p:sldLayoutId id="2147483954" r:id="rId6"/>
    <p:sldLayoutId id="2147483953" r:id="rId7"/>
    <p:sldLayoutId id="2147483952" r:id="rId8"/>
    <p:sldLayoutId id="2147483951" r:id="rId9"/>
    <p:sldLayoutId id="2147483950" r:id="rId10"/>
    <p:sldLayoutId id="2147483949"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hf hdr="0" ftr="0" dt="0"/>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611438" indent="-238125" algn="l" defTabSz="957263" rtl="0" fontAlgn="base">
        <a:spcBef>
          <a:spcPct val="20000"/>
        </a:spcBef>
        <a:spcAft>
          <a:spcPct val="0"/>
        </a:spcAft>
        <a:buChar char="»"/>
        <a:defRPr sz="2100">
          <a:solidFill>
            <a:schemeClr val="tx1"/>
          </a:solidFill>
          <a:latin typeface="+mn-lt"/>
        </a:defRPr>
      </a:lvl6pPr>
      <a:lvl7pPr marL="3068638" indent="-238125" algn="l" defTabSz="957263" rtl="0" fontAlgn="base">
        <a:spcBef>
          <a:spcPct val="20000"/>
        </a:spcBef>
        <a:spcAft>
          <a:spcPct val="0"/>
        </a:spcAft>
        <a:buChar char="»"/>
        <a:defRPr sz="2100">
          <a:solidFill>
            <a:schemeClr val="tx1"/>
          </a:solidFill>
          <a:latin typeface="+mn-lt"/>
        </a:defRPr>
      </a:lvl7pPr>
      <a:lvl8pPr marL="3525838" indent="-238125" algn="l" defTabSz="957263" rtl="0" fontAlgn="base">
        <a:spcBef>
          <a:spcPct val="20000"/>
        </a:spcBef>
        <a:spcAft>
          <a:spcPct val="0"/>
        </a:spcAft>
        <a:buChar char="»"/>
        <a:defRPr sz="2100">
          <a:solidFill>
            <a:schemeClr val="tx1"/>
          </a:solidFill>
          <a:latin typeface="+mn-lt"/>
        </a:defRPr>
      </a:lvl8pPr>
      <a:lvl9pPr marL="3983038" indent="-238125" algn="l" defTabSz="957263" rtl="0" fontAlgn="base">
        <a:spcBef>
          <a:spcPct val="20000"/>
        </a:spcBef>
        <a:spcAft>
          <a:spcPct val="0"/>
        </a:spcAft>
        <a:buChar char="»"/>
        <a:defRPr sz="2100">
          <a:solidFill>
            <a:schemeClr val="tx1"/>
          </a:solidFill>
          <a:latin typeface="+mn-lt"/>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tmp"/></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tmp"/><Relationship Id="rId4" Type="http://schemas.openxmlformats.org/officeDocument/2006/relationships/image" Target="../media/image6.tmp"/></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tmp"/><Relationship Id="rId5" Type="http://schemas.openxmlformats.org/officeDocument/2006/relationships/image" Target="../media/image9.tmp"/><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C2FEA6E-7B19-4497-A1FB-2CE323EB4399}"/>
              </a:ext>
            </a:extLst>
          </p:cNvPr>
          <p:cNvSpPr>
            <a:spLocks noGrp="1"/>
          </p:cNvSpPr>
          <p:nvPr>
            <p:ph type="sldNum" sz="quarter" idx="11"/>
          </p:nvPr>
        </p:nvSpPr>
        <p:spPr>
          <a:xfrm>
            <a:off x="7594600" y="6381328"/>
            <a:ext cx="2311400" cy="476672"/>
          </a:xfrm>
        </p:spPr>
        <p:txBody>
          <a:bodyPr/>
          <a:lstStyle/>
          <a:p>
            <a:pPr>
              <a:defRPr/>
            </a:pPr>
            <a:fld id="{BEFCBEC3-9F7D-4CF9-BF5A-79C0A35D6826}" type="slidenum">
              <a:rPr lang="ca-ES" sz="1200" smtClean="0"/>
              <a:t>1</a:t>
            </a:fld>
            <a:endParaRPr lang="ca-ES" sz="1200" dirty="0"/>
          </a:p>
        </p:txBody>
      </p:sp>
      <p:pic>
        <p:nvPicPr>
          <p:cNvPr id="8" name="Imagen 7">
            <a:extLst>
              <a:ext uri="{FF2B5EF4-FFF2-40B4-BE49-F238E27FC236}">
                <a16:creationId xmlns:a16="http://schemas.microsoft.com/office/drawing/2014/main" id="{4510B65C-8C69-483F-B786-AE13A8BA07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146" y="92241"/>
            <a:ext cx="2123854" cy="1980634"/>
          </a:xfrm>
          <a:prstGeom prst="rect">
            <a:avLst/>
          </a:prstGeom>
        </p:spPr>
      </p:pic>
      <p:pic>
        <p:nvPicPr>
          <p:cNvPr id="5" name="Imagen 4">
            <a:extLst>
              <a:ext uri="{FF2B5EF4-FFF2-40B4-BE49-F238E27FC236}">
                <a16:creationId xmlns:a16="http://schemas.microsoft.com/office/drawing/2014/main" id="{A638897F-D3E2-4584-B93A-CF774C6967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472" y="96968"/>
            <a:ext cx="1495634" cy="1762371"/>
          </a:xfrm>
          <a:prstGeom prst="rect">
            <a:avLst/>
          </a:prstGeom>
        </p:spPr>
      </p:pic>
      <p:sp>
        <p:nvSpPr>
          <p:cNvPr id="3" name="3 Rectángulo">
            <a:extLst>
              <a:ext uri="{FF2B5EF4-FFF2-40B4-BE49-F238E27FC236}">
                <a16:creationId xmlns:a16="http://schemas.microsoft.com/office/drawing/2014/main" id="{DD611703-435C-44A7-9DA7-0A104E51990D}"/>
              </a:ext>
            </a:extLst>
          </p:cNvPr>
          <p:cNvSpPr/>
          <p:nvPr/>
        </p:nvSpPr>
        <p:spPr>
          <a:xfrm>
            <a:off x="-7440" y="692696"/>
            <a:ext cx="9920879" cy="517064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EPIDEMIOLOGIA</a:t>
            </a:r>
          </a:p>
          <a:p>
            <a:pPr algn="ctr"/>
            <a:r>
              <a:rPr lang="es-E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 LA</a:t>
            </a:r>
          </a:p>
          <a:p>
            <a:pPr algn="ctr"/>
            <a:r>
              <a:rPr lang="es-E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TUBERCULOSIS</a:t>
            </a:r>
          </a:p>
          <a:p>
            <a:pPr algn="ctr"/>
            <a:r>
              <a:rPr lang="es-E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 LA COMUNITAT VALENCIANA</a:t>
            </a:r>
            <a:endParaRPr lang="es-E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CuadroTexto 5">
            <a:extLst>
              <a:ext uri="{FF2B5EF4-FFF2-40B4-BE49-F238E27FC236}">
                <a16:creationId xmlns:a16="http://schemas.microsoft.com/office/drawing/2014/main" id="{FA35A607-8CE1-4356-9560-D69D49EF8B70}"/>
              </a:ext>
            </a:extLst>
          </p:cNvPr>
          <p:cNvSpPr txBox="1"/>
          <p:nvPr/>
        </p:nvSpPr>
        <p:spPr>
          <a:xfrm>
            <a:off x="200472" y="5670836"/>
            <a:ext cx="4608441" cy="1123384"/>
          </a:xfrm>
          <a:prstGeom prst="rect">
            <a:avLst/>
          </a:prstGeom>
          <a:noFill/>
        </p:spPr>
        <p:txBody>
          <a:bodyPr wrap="none" rtlCol="0">
            <a:spAutoFit/>
          </a:bodyPr>
          <a:lstStyle/>
          <a:p>
            <a:r>
              <a:rPr lang="es-ES" sz="1600" dirty="0"/>
              <a:t>F. JAVIER ROIG SENA</a:t>
            </a:r>
          </a:p>
          <a:p>
            <a:r>
              <a:rPr lang="es-ES" sz="1600" dirty="0"/>
              <a:t>Jefe Servicio Vigilancia y Control Epidemiológico</a:t>
            </a:r>
          </a:p>
          <a:p>
            <a:r>
              <a:rPr lang="es-ES" sz="1600" dirty="0"/>
              <a:t>roig_fco@gva.es</a:t>
            </a:r>
          </a:p>
          <a:p>
            <a:endParaRPr lang="es-ES" dirty="0"/>
          </a:p>
        </p:txBody>
      </p:sp>
    </p:spTree>
    <p:extLst>
      <p:ext uri="{BB962C8B-B14F-4D97-AF65-F5344CB8AC3E}">
        <p14:creationId xmlns:p14="http://schemas.microsoft.com/office/powerpoint/2010/main" val="229425223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6" name="5 Marcador de contenido" descr="Razón de Tasas"/>
          <p:cNvGraphicFramePr>
            <a:graphicFrameLocks noGrp="1"/>
          </p:cNvGraphicFramePr>
          <p:nvPr>
            <p:ph idx="1"/>
            <p:extLst>
              <p:ext uri="{D42A27DB-BD31-4B8C-83A1-F6EECF244321}">
                <p14:modId xmlns:p14="http://schemas.microsoft.com/office/powerpoint/2010/main" val="2454477262"/>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a:xfrm>
            <a:off x="7594600" y="6381328"/>
            <a:ext cx="2311400" cy="476672"/>
          </a:xfrm>
        </p:spPr>
        <p:txBody>
          <a:bodyPr/>
          <a:lstStyle/>
          <a:p>
            <a:pPr>
              <a:defRPr/>
            </a:pPr>
            <a:fld id="{A9AD0204-6493-461B-8675-89BFE5DD2A58}" type="slidenum">
              <a:rPr lang="ca-ES" sz="1200" smtClean="0"/>
              <a:t>10</a:t>
            </a:fld>
            <a:endParaRPr lang="ca-ES" sz="1200" dirty="0"/>
          </a:p>
        </p:txBody>
      </p:sp>
      <p:sp>
        <p:nvSpPr>
          <p:cNvPr id="7" name="3 Rectángulo">
            <a:extLst>
              <a:ext uri="{FF2B5EF4-FFF2-40B4-BE49-F238E27FC236}">
                <a16:creationId xmlns:a16="http://schemas.microsoft.com/office/drawing/2014/main" id="{3D6265FE-4F42-4C07-AF51-2C321709CEBD}"/>
              </a:ext>
            </a:extLst>
          </p:cNvPr>
          <p:cNvSpPr>
            <a:spLocks noGrp="1"/>
          </p:cNvSpPr>
          <p:nvPr>
            <p:ph type="title"/>
          </p:nvPr>
        </p:nvSpPr>
        <p:spPr>
          <a:xfrm>
            <a:off x="495300" y="245974"/>
            <a:ext cx="89154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TUBERCULOSIS</a:t>
            </a:r>
            <a:b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br>
            <a:r>
              <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rPr>
              <a:t>Tasa incidencia por grupo de edad y sexo. 2018</a:t>
            </a:r>
          </a:p>
        </p:txBody>
      </p:sp>
    </p:spTree>
    <p:extLst>
      <p:ext uri="{BB962C8B-B14F-4D97-AF65-F5344CB8AC3E}">
        <p14:creationId xmlns:p14="http://schemas.microsoft.com/office/powerpoint/2010/main" val="252933330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2DBC6842-8892-4BE5-8D3F-7E620386D545}"/>
              </a:ext>
            </a:extLst>
          </p:cNvPr>
          <p:cNvGraphicFramePr>
            <a:graphicFrameLocks noGrp="1"/>
          </p:cNvGraphicFramePr>
          <p:nvPr>
            <p:ph idx="1"/>
            <p:extLst>
              <p:ext uri="{D42A27DB-BD31-4B8C-83A1-F6EECF244321}">
                <p14:modId xmlns:p14="http://schemas.microsoft.com/office/powerpoint/2010/main" val="1075138243"/>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2856A8B3-5B5E-46E5-AC72-8D355971BA6F}"/>
              </a:ext>
            </a:extLst>
          </p:cNvPr>
          <p:cNvSpPr>
            <a:spLocks noGrp="1"/>
          </p:cNvSpPr>
          <p:nvPr>
            <p:ph type="sldNum" sz="quarter" idx="11"/>
          </p:nvPr>
        </p:nvSpPr>
        <p:spPr>
          <a:xfrm>
            <a:off x="7594600" y="6453336"/>
            <a:ext cx="2311400" cy="404664"/>
          </a:xfrm>
        </p:spPr>
        <p:txBody>
          <a:bodyPr/>
          <a:lstStyle/>
          <a:p>
            <a:pPr>
              <a:defRPr/>
            </a:pPr>
            <a:fld id="{EF321090-F794-425A-B5DE-B4362940D608}" type="slidenum">
              <a:rPr lang="ca-ES" smtClean="0"/>
              <a:t>11</a:t>
            </a:fld>
            <a:endParaRPr lang="ca-ES" dirty="0"/>
          </a:p>
        </p:txBody>
      </p:sp>
      <p:sp>
        <p:nvSpPr>
          <p:cNvPr id="5" name="3 Rectángulo">
            <a:extLst>
              <a:ext uri="{FF2B5EF4-FFF2-40B4-BE49-F238E27FC236}">
                <a16:creationId xmlns:a16="http://schemas.microsoft.com/office/drawing/2014/main" id="{593E3A80-E252-454A-9EB5-597EDCA527A8}"/>
              </a:ext>
            </a:extLst>
          </p:cNvPr>
          <p:cNvSpPr>
            <a:spLocks noGrp="1"/>
          </p:cNvSpPr>
          <p:nvPr>
            <p:ph type="title"/>
          </p:nvPr>
        </p:nvSpPr>
        <p:spPr>
          <a:xfrm>
            <a:off x="495300" y="61308"/>
            <a:ext cx="89154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RAZON DE TASAS</a:t>
            </a:r>
            <a:br>
              <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s-ES" sz="4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a:t>
            </a:r>
            <a:r>
              <a:rPr lang="es-E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&lt;15 años / ≥15 años</a:t>
            </a:r>
          </a:p>
        </p:txBody>
      </p:sp>
      <p:sp>
        <p:nvSpPr>
          <p:cNvPr id="2" name="Rectángulo 1">
            <a:extLst>
              <a:ext uri="{FF2B5EF4-FFF2-40B4-BE49-F238E27FC236}">
                <a16:creationId xmlns:a16="http://schemas.microsoft.com/office/drawing/2014/main" id="{F75FF788-0A11-4A06-B25E-DD690FDC646E}"/>
              </a:ext>
            </a:extLst>
          </p:cNvPr>
          <p:cNvSpPr/>
          <p:nvPr/>
        </p:nvSpPr>
        <p:spPr>
          <a:xfrm>
            <a:off x="6465168" y="1772816"/>
            <a:ext cx="3124572" cy="677108"/>
          </a:xfrm>
          <a:prstGeom prst="rect">
            <a:avLst/>
          </a:prstGeom>
          <a:solidFill>
            <a:srgbClr val="FFFF66"/>
          </a:solidFill>
          <a:ln>
            <a:solidFill>
              <a:schemeClr val="accent2"/>
            </a:solidFill>
          </a:ln>
        </p:spPr>
        <p:txBody>
          <a:bodyPr wrap="square">
            <a:spAutoFit/>
          </a:bodyPr>
          <a:lstStyle/>
          <a:p>
            <a:r>
              <a:rPr lang="es-ES" dirty="0">
                <a:solidFill>
                  <a:schemeClr val="tx1">
                    <a:lumMod val="50000"/>
                    <a:lumOff val="50000"/>
                  </a:schemeClr>
                </a:solidFill>
                <a:latin typeface="Arial Black" panose="020B0A04020102020204" pitchFamily="34" charset="0"/>
              </a:rPr>
              <a:t>Objetivo Plan:    </a:t>
            </a:r>
            <a:r>
              <a:rPr lang="es-ES" dirty="0">
                <a:solidFill>
                  <a:schemeClr val="accent2"/>
                </a:solidFill>
                <a:latin typeface="Arial Black" panose="020B0A04020102020204" pitchFamily="34" charset="0"/>
              </a:rPr>
              <a:t>5%</a:t>
            </a:r>
          </a:p>
          <a:p>
            <a:r>
              <a:rPr lang="es-ES" dirty="0">
                <a:solidFill>
                  <a:schemeClr val="tx1">
                    <a:lumMod val="50000"/>
                    <a:lumOff val="50000"/>
                  </a:schemeClr>
                </a:solidFill>
                <a:latin typeface="Arial Black" panose="020B0A04020102020204" pitchFamily="34" charset="0"/>
              </a:rPr>
              <a:t>2018: </a:t>
            </a:r>
            <a:r>
              <a:rPr lang="es-ES" dirty="0">
                <a:solidFill>
                  <a:srgbClr val="FF0000"/>
                </a:solidFill>
                <a:latin typeface="Arial Black" panose="020B0A04020102020204" pitchFamily="34" charset="0"/>
              </a:rPr>
              <a:t>15’0%</a:t>
            </a:r>
          </a:p>
        </p:txBody>
      </p:sp>
      <p:pic>
        <p:nvPicPr>
          <p:cNvPr id="6" name="Gráfico 5" descr="Flecha: curva con sentido de las agujas del reloj">
            <a:extLst>
              <a:ext uri="{FF2B5EF4-FFF2-40B4-BE49-F238E27FC236}">
                <a16:creationId xmlns:a16="http://schemas.microsoft.com/office/drawing/2014/main" id="{B15C6ECE-A289-4C1B-8D58-9754925F77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318252" y="1712189"/>
            <a:ext cx="432048" cy="432048"/>
          </a:xfrm>
          <a:prstGeom prst="rect">
            <a:avLst/>
          </a:prstGeom>
        </p:spPr>
      </p:pic>
    </p:spTree>
    <p:extLst>
      <p:ext uri="{BB962C8B-B14F-4D97-AF65-F5344CB8AC3E}">
        <p14:creationId xmlns:p14="http://schemas.microsoft.com/office/powerpoint/2010/main" val="297455363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96854508"/>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a:xfrm>
            <a:off x="7594600" y="6381328"/>
            <a:ext cx="2311400" cy="476672"/>
          </a:xfrm>
        </p:spPr>
        <p:txBody>
          <a:bodyPr/>
          <a:lstStyle/>
          <a:p>
            <a:pPr>
              <a:defRPr/>
            </a:pPr>
            <a:fld id="{070C941B-DCAA-4B3A-80AB-FF5B76C0B648}" type="slidenum">
              <a:rPr lang="ca-ES" sz="1200" smtClean="0"/>
              <a:t>12</a:t>
            </a:fld>
            <a:endParaRPr lang="ca-ES" sz="1200" dirty="0"/>
          </a:p>
        </p:txBody>
      </p:sp>
      <p:sp>
        <p:nvSpPr>
          <p:cNvPr id="5" name="3 Rectángulo">
            <a:extLst>
              <a:ext uri="{FF2B5EF4-FFF2-40B4-BE49-F238E27FC236}">
                <a16:creationId xmlns:a16="http://schemas.microsoft.com/office/drawing/2014/main" id="{AEC7E02E-0360-422C-A62E-05966528E2D8}"/>
              </a:ext>
            </a:extLst>
          </p:cNvPr>
          <p:cNvSpPr>
            <a:spLocks noGrp="1"/>
          </p:cNvSpPr>
          <p:nvPr>
            <p:ph type="title"/>
          </p:nvPr>
        </p:nvSpPr>
        <p:spPr>
          <a:xfrm>
            <a:off x="0" y="215197"/>
            <a:ext cx="9906000" cy="12618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DEMORA DIAGNOSTICA</a:t>
            </a:r>
            <a:b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br>
            <a:r>
              <a:rPr lang="es-ES"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mediana</a:t>
            </a:r>
            <a:endParaRPr lang="es-ES" sz="2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7" name="CuadroTexto 6">
            <a:extLst>
              <a:ext uri="{FF2B5EF4-FFF2-40B4-BE49-F238E27FC236}">
                <a16:creationId xmlns:a16="http://schemas.microsoft.com/office/drawing/2014/main" id="{ABABA0B6-8776-4250-BBCB-C7539E1E3BB3}"/>
              </a:ext>
            </a:extLst>
          </p:cNvPr>
          <p:cNvSpPr txBox="1"/>
          <p:nvPr/>
        </p:nvSpPr>
        <p:spPr>
          <a:xfrm>
            <a:off x="5961112" y="1044314"/>
            <a:ext cx="3816424" cy="969496"/>
          </a:xfrm>
          <a:prstGeom prst="rect">
            <a:avLst/>
          </a:prstGeom>
          <a:solidFill>
            <a:srgbClr val="FFFF66"/>
          </a:solidFill>
          <a:ln>
            <a:solidFill>
              <a:schemeClr val="accent2"/>
            </a:solidFill>
          </a:ln>
        </p:spPr>
        <p:txBody>
          <a:bodyPr wrap="square" rtlCol="0">
            <a:spAutoFit/>
          </a:bodyPr>
          <a:lstStyle/>
          <a:p>
            <a:r>
              <a:rPr lang="es-ES" dirty="0">
                <a:solidFill>
                  <a:schemeClr val="tx1">
                    <a:lumMod val="50000"/>
                    <a:lumOff val="50000"/>
                  </a:schemeClr>
                </a:solidFill>
                <a:latin typeface="Arial Black" panose="020B0A04020102020204" pitchFamily="34" charset="0"/>
              </a:rPr>
              <a:t>Demora TB pulmonar</a:t>
            </a:r>
          </a:p>
          <a:p>
            <a:r>
              <a:rPr lang="es-ES" dirty="0">
                <a:solidFill>
                  <a:schemeClr val="tx1">
                    <a:lumMod val="50000"/>
                    <a:lumOff val="50000"/>
                  </a:schemeClr>
                </a:solidFill>
                <a:latin typeface="Arial Black" panose="020B0A04020102020204" pitchFamily="34" charset="0"/>
              </a:rPr>
              <a:t>Objetivo Plan: </a:t>
            </a:r>
            <a:r>
              <a:rPr lang="es-ES" dirty="0" err="1">
                <a:solidFill>
                  <a:schemeClr val="accent2"/>
                </a:solidFill>
                <a:latin typeface="Arial Black" panose="020B0A04020102020204" pitchFamily="34" charset="0"/>
              </a:rPr>
              <a:t>Tend</a:t>
            </a:r>
            <a:r>
              <a:rPr lang="es-ES" dirty="0">
                <a:solidFill>
                  <a:schemeClr val="accent2"/>
                </a:solidFill>
                <a:latin typeface="Arial Black" panose="020B0A04020102020204" pitchFamily="34" charset="0"/>
              </a:rPr>
              <a:t>     (30d) </a:t>
            </a:r>
          </a:p>
          <a:p>
            <a:r>
              <a:rPr lang="es-ES" dirty="0">
                <a:solidFill>
                  <a:schemeClr val="tx1">
                    <a:lumMod val="50000"/>
                    <a:lumOff val="50000"/>
                  </a:schemeClr>
                </a:solidFill>
                <a:latin typeface="Arial Black" panose="020B0A04020102020204" pitchFamily="34" charset="0"/>
              </a:rPr>
              <a:t>Mediana anual: </a:t>
            </a:r>
            <a:r>
              <a:rPr lang="es-ES" dirty="0">
                <a:solidFill>
                  <a:srgbClr val="FF0000"/>
                </a:solidFill>
                <a:latin typeface="Arial Black" panose="020B0A04020102020204" pitchFamily="34" charset="0"/>
              </a:rPr>
              <a:t>40 días</a:t>
            </a:r>
          </a:p>
        </p:txBody>
      </p:sp>
      <p:pic>
        <p:nvPicPr>
          <p:cNvPr id="8" name="Gráfico 7" descr="Flecha: curva con sentido de las agujas del reloj">
            <a:extLst>
              <a:ext uri="{FF2B5EF4-FFF2-40B4-BE49-F238E27FC236}">
                <a16:creationId xmlns:a16="http://schemas.microsoft.com/office/drawing/2014/main" id="{CF76F27F-8E3F-46E2-B04A-510F8E9924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534276" y="1294239"/>
            <a:ext cx="432048" cy="432048"/>
          </a:xfrm>
          <a:prstGeom prst="rect">
            <a:avLst/>
          </a:prstGeom>
        </p:spPr>
      </p:pic>
      <p:cxnSp>
        <p:nvCxnSpPr>
          <p:cNvPr id="3" name="2 Conector recto"/>
          <p:cNvCxnSpPr>
            <a:cxnSpLocks/>
          </p:cNvCxnSpPr>
          <p:nvPr/>
        </p:nvCxnSpPr>
        <p:spPr bwMode="auto">
          <a:xfrm>
            <a:off x="920552" y="3573016"/>
            <a:ext cx="8280920" cy="0"/>
          </a:xfrm>
          <a:prstGeom prst="line">
            <a:avLst/>
          </a:prstGeom>
          <a:solidFill>
            <a:schemeClr val="accent1"/>
          </a:solidFill>
          <a:ln w="31750" cap="flat" cmpd="sng" algn="ctr">
            <a:solidFill>
              <a:srgbClr val="FFCC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750066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824369801"/>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a:xfrm>
            <a:off x="7594600" y="6453336"/>
            <a:ext cx="2311400" cy="404664"/>
          </a:xfrm>
        </p:spPr>
        <p:txBody>
          <a:bodyPr/>
          <a:lstStyle/>
          <a:p>
            <a:pPr>
              <a:defRPr/>
            </a:pPr>
            <a:fld id="{848F142C-E56C-45EE-BB9F-4FBBAE1A1EE3}" type="slidenum">
              <a:rPr lang="ca-ES" smtClean="0"/>
              <a:t>13</a:t>
            </a:fld>
            <a:endParaRPr lang="ca-ES" dirty="0"/>
          </a:p>
        </p:txBody>
      </p:sp>
      <p:sp>
        <p:nvSpPr>
          <p:cNvPr id="5" name="3 Rectángulo">
            <a:extLst>
              <a:ext uri="{FF2B5EF4-FFF2-40B4-BE49-F238E27FC236}">
                <a16:creationId xmlns:a16="http://schemas.microsoft.com/office/drawing/2014/main" id="{AEC7E02E-0360-422C-A62E-05966528E2D8}"/>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CONTACTO PREVIO</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Tree>
    <p:extLst>
      <p:ext uri="{BB962C8B-B14F-4D97-AF65-F5344CB8AC3E}">
        <p14:creationId xmlns:p14="http://schemas.microsoft.com/office/powerpoint/2010/main" val="178272234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idx="1"/>
            <p:extLst>
              <p:ext uri="{D42A27DB-BD31-4B8C-83A1-F6EECF244321}">
                <p14:modId xmlns:p14="http://schemas.microsoft.com/office/powerpoint/2010/main" val="1615661791"/>
              </p:ext>
            </p:extLst>
          </p:nvPr>
        </p:nvGraphicFramePr>
        <p:xfrm>
          <a:off x="495300" y="1446304"/>
          <a:ext cx="8915400" cy="4766498"/>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a:xfrm>
            <a:off x="7594600" y="6453336"/>
            <a:ext cx="2311400" cy="404664"/>
          </a:xfrm>
        </p:spPr>
        <p:txBody>
          <a:bodyPr/>
          <a:lstStyle/>
          <a:p>
            <a:pPr>
              <a:defRPr/>
            </a:pPr>
            <a:fld id="{05A7DEA4-F504-4EF0-BC3F-B80CD3C47F3B}" type="slidenum">
              <a:rPr lang="ca-ES" sz="1200" smtClean="0"/>
              <a:t>14</a:t>
            </a:fld>
            <a:endParaRPr lang="ca-ES" sz="1200" dirty="0"/>
          </a:p>
        </p:txBody>
      </p:sp>
      <p:sp>
        <p:nvSpPr>
          <p:cNvPr id="6" name="3 Rectángulo">
            <a:extLst>
              <a:ext uri="{FF2B5EF4-FFF2-40B4-BE49-F238E27FC236}">
                <a16:creationId xmlns:a16="http://schemas.microsoft.com/office/drawing/2014/main" id="{AEC7E02E-0360-422C-A62E-05966528E2D8}"/>
              </a:ext>
            </a:extLst>
          </p:cNvPr>
          <p:cNvSpPr>
            <a:spLocks noGrp="1"/>
          </p:cNvSpPr>
          <p:nvPr>
            <p:ph type="title"/>
          </p:nvPr>
        </p:nvSpPr>
        <p:spPr>
          <a:xfrm>
            <a:off x="0" y="245974"/>
            <a:ext cx="99060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CONFIRMACIO LABORATORIO</a:t>
            </a:r>
            <a:b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br>
            <a:r>
              <a:rPr lang="es-ES" sz="24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bk</a:t>
            </a:r>
            <a:r>
              <a:rPr lang="es-E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rPr>
              <a:t> y/o cultivo</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104" y="1556792"/>
            <a:ext cx="388302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165653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249964715"/>
              </p:ext>
            </p:extLst>
          </p:nvPr>
        </p:nvGraphicFramePr>
        <p:xfrm>
          <a:off x="495300" y="1052736"/>
          <a:ext cx="8915400" cy="5073427"/>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a:xfrm>
            <a:off x="7594600" y="6453336"/>
            <a:ext cx="2311400" cy="404664"/>
          </a:xfrm>
        </p:spPr>
        <p:txBody>
          <a:bodyPr/>
          <a:lstStyle/>
          <a:p>
            <a:pPr>
              <a:defRPr/>
            </a:pPr>
            <a:fld id="{0401E040-AB0E-4ED3-93B1-B1AC4B648849}" type="slidenum">
              <a:rPr lang="ca-ES" smtClean="0"/>
              <a:t>15</a:t>
            </a:fld>
            <a:endParaRPr lang="ca-ES" dirty="0"/>
          </a:p>
        </p:txBody>
      </p:sp>
      <p:sp>
        <p:nvSpPr>
          <p:cNvPr id="5" name="3 Rectángulo">
            <a:extLst>
              <a:ext uri="{FF2B5EF4-FFF2-40B4-BE49-F238E27FC236}">
                <a16:creationId xmlns:a16="http://schemas.microsoft.com/office/drawing/2014/main" id="{AEC7E02E-0360-422C-A62E-05966528E2D8}"/>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ESTUDIO SENSIBILIDAD</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
        <p:nvSpPr>
          <p:cNvPr id="7" name="CuadroTexto 5">
            <a:extLst>
              <a:ext uri="{FF2B5EF4-FFF2-40B4-BE49-F238E27FC236}">
                <a16:creationId xmlns:a16="http://schemas.microsoft.com/office/drawing/2014/main" id="{2ADD117E-5BAC-4874-8E17-CE8AFF1F00B6}"/>
              </a:ext>
            </a:extLst>
          </p:cNvPr>
          <p:cNvSpPr txBox="1"/>
          <p:nvPr/>
        </p:nvSpPr>
        <p:spPr>
          <a:xfrm>
            <a:off x="6562032" y="1232285"/>
            <a:ext cx="3096318" cy="969481"/>
          </a:xfrm>
          <a:prstGeom prst="rect">
            <a:avLst/>
          </a:prstGeom>
          <a:solidFill>
            <a:srgbClr val="FFFF66"/>
          </a:solidFill>
          <a:ln>
            <a:solidFill>
              <a:schemeClr val="accent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900" dirty="0">
                <a:solidFill>
                  <a:schemeClr val="tx1">
                    <a:lumMod val="50000"/>
                    <a:lumOff val="50000"/>
                  </a:schemeClr>
                </a:solidFill>
                <a:latin typeface="Arial Black" panose="020B0A04020102020204" pitchFamily="34" charset="0"/>
              </a:rPr>
              <a:t>Estudios Sensibilidad</a:t>
            </a:r>
          </a:p>
          <a:p>
            <a:r>
              <a:rPr lang="es-ES" sz="1900" dirty="0">
                <a:solidFill>
                  <a:schemeClr val="tx1">
                    <a:lumMod val="50000"/>
                    <a:lumOff val="50000"/>
                  </a:schemeClr>
                </a:solidFill>
                <a:latin typeface="Arial Black" panose="020B0A04020102020204" pitchFamily="34" charset="0"/>
              </a:rPr>
              <a:t>Objetivo Plan: </a:t>
            </a:r>
            <a:r>
              <a:rPr lang="es-ES" sz="1900" dirty="0">
                <a:solidFill>
                  <a:schemeClr val="accent2"/>
                </a:solidFill>
                <a:latin typeface="Arial Black" panose="020B0A04020102020204" pitchFamily="34" charset="0"/>
              </a:rPr>
              <a:t>100%</a:t>
            </a:r>
          </a:p>
          <a:p>
            <a:r>
              <a:rPr lang="es-ES" sz="1900" dirty="0">
                <a:solidFill>
                  <a:schemeClr val="tx1">
                    <a:lumMod val="50000"/>
                    <a:lumOff val="50000"/>
                  </a:schemeClr>
                </a:solidFill>
                <a:latin typeface="Arial Black" panose="020B0A04020102020204" pitchFamily="34" charset="0"/>
              </a:rPr>
              <a:t>Valor 2018: </a:t>
            </a:r>
            <a:r>
              <a:rPr lang="es-ES" sz="1900" dirty="0">
                <a:solidFill>
                  <a:srgbClr val="FF0000"/>
                </a:solidFill>
                <a:latin typeface="Arial Black" panose="020B0A04020102020204" pitchFamily="34" charset="0"/>
              </a:rPr>
              <a:t>97’6 %</a:t>
            </a:r>
          </a:p>
        </p:txBody>
      </p:sp>
    </p:spTree>
    <p:extLst>
      <p:ext uri="{BB962C8B-B14F-4D97-AF65-F5344CB8AC3E}">
        <p14:creationId xmlns:p14="http://schemas.microsoft.com/office/powerpoint/2010/main" val="161783527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FE6580EC-7AFA-4CB6-89DC-F570DB0DBBF9}"/>
              </a:ext>
            </a:extLst>
          </p:cNvPr>
          <p:cNvGraphicFramePr>
            <a:graphicFrameLocks noGrp="1"/>
          </p:cNvGraphicFramePr>
          <p:nvPr>
            <p:ph idx="1"/>
            <p:extLst>
              <p:ext uri="{D42A27DB-BD31-4B8C-83A1-F6EECF244321}">
                <p14:modId xmlns:p14="http://schemas.microsoft.com/office/powerpoint/2010/main" val="3623358293"/>
              </p:ext>
            </p:extLst>
          </p:nvPr>
        </p:nvGraphicFramePr>
        <p:xfrm>
          <a:off x="495300" y="1600200"/>
          <a:ext cx="89154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8313008D-C032-4C25-AC3E-89EBD7F4E0C2}"/>
              </a:ext>
            </a:extLst>
          </p:cNvPr>
          <p:cNvSpPr>
            <a:spLocks noGrp="1"/>
          </p:cNvSpPr>
          <p:nvPr>
            <p:ph type="sldNum" sz="quarter" idx="11"/>
          </p:nvPr>
        </p:nvSpPr>
        <p:spPr>
          <a:xfrm>
            <a:off x="7594600" y="6308724"/>
            <a:ext cx="2311400" cy="549275"/>
          </a:xfrm>
        </p:spPr>
        <p:txBody>
          <a:bodyPr/>
          <a:lstStyle/>
          <a:p>
            <a:pPr>
              <a:defRPr/>
            </a:pPr>
            <a:fld id="{CDE8CE56-03A0-474B-BB8F-213AAE7B5A62}" type="slidenum">
              <a:rPr lang="ca-ES" smtClean="0"/>
              <a:t>16</a:t>
            </a:fld>
            <a:endParaRPr lang="ca-ES" dirty="0"/>
          </a:p>
        </p:txBody>
      </p:sp>
      <p:sp>
        <p:nvSpPr>
          <p:cNvPr id="6" name="3 Rectángulo">
            <a:extLst>
              <a:ext uri="{FF2B5EF4-FFF2-40B4-BE49-F238E27FC236}">
                <a16:creationId xmlns:a16="http://schemas.microsoft.com/office/drawing/2014/main" id="{427A7B51-7577-47A6-BC01-E2E027BE189F}"/>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RESISTENCIAS 1ª LINEA</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Tree>
    <p:extLst>
      <p:ext uri="{BB962C8B-B14F-4D97-AF65-F5344CB8AC3E}">
        <p14:creationId xmlns:p14="http://schemas.microsoft.com/office/powerpoint/2010/main" val="389175530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D52B28EC-36B0-4F23-8955-038F80262A83}"/>
              </a:ext>
            </a:extLst>
          </p:cNvPr>
          <p:cNvGraphicFramePr>
            <a:graphicFrameLocks noGrp="1"/>
          </p:cNvGraphicFramePr>
          <p:nvPr>
            <p:ph idx="1"/>
            <p:extLst>
              <p:ext uri="{D42A27DB-BD31-4B8C-83A1-F6EECF244321}">
                <p14:modId xmlns:p14="http://schemas.microsoft.com/office/powerpoint/2010/main" val="3028471971"/>
              </p:ext>
            </p:extLst>
          </p:nvPr>
        </p:nvGraphicFramePr>
        <p:xfrm>
          <a:off x="495300" y="1261638"/>
          <a:ext cx="8915400" cy="4864526"/>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D13D5684-4D89-4171-9AC4-6D49132E84C5}"/>
              </a:ext>
            </a:extLst>
          </p:cNvPr>
          <p:cNvSpPr>
            <a:spLocks noGrp="1"/>
          </p:cNvSpPr>
          <p:nvPr>
            <p:ph type="sldNum" sz="quarter" idx="11"/>
          </p:nvPr>
        </p:nvSpPr>
        <p:spPr>
          <a:xfrm>
            <a:off x="7594600" y="6427360"/>
            <a:ext cx="2311400" cy="430640"/>
          </a:xfrm>
        </p:spPr>
        <p:txBody>
          <a:bodyPr/>
          <a:lstStyle/>
          <a:p>
            <a:pPr>
              <a:defRPr/>
            </a:pPr>
            <a:fld id="{8AAA7ABE-42E4-4152-B3F0-7899FA7515F7}" type="slidenum">
              <a:rPr lang="ca-ES" sz="1200" smtClean="0"/>
              <a:t>17</a:t>
            </a:fld>
            <a:endParaRPr lang="ca-ES" sz="1200" dirty="0"/>
          </a:p>
        </p:txBody>
      </p:sp>
      <p:sp>
        <p:nvSpPr>
          <p:cNvPr id="5" name="3 Rectángulo">
            <a:extLst>
              <a:ext uri="{FF2B5EF4-FFF2-40B4-BE49-F238E27FC236}">
                <a16:creationId xmlns:a16="http://schemas.microsoft.com/office/drawing/2014/main" id="{5CD2D5D7-2DD8-46D8-BD35-DD7BBB556696}"/>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TB vs VIH</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
        <p:nvSpPr>
          <p:cNvPr id="6" name="CuadroTexto 5">
            <a:extLst>
              <a:ext uri="{FF2B5EF4-FFF2-40B4-BE49-F238E27FC236}">
                <a16:creationId xmlns:a16="http://schemas.microsoft.com/office/drawing/2014/main" id="{C5BB6080-2457-4EFA-A6C6-F6E3C0D0DA89}"/>
              </a:ext>
            </a:extLst>
          </p:cNvPr>
          <p:cNvSpPr txBox="1"/>
          <p:nvPr/>
        </p:nvSpPr>
        <p:spPr>
          <a:xfrm>
            <a:off x="6645071" y="960442"/>
            <a:ext cx="2927404" cy="969496"/>
          </a:xfrm>
          <a:prstGeom prst="rect">
            <a:avLst/>
          </a:prstGeom>
          <a:solidFill>
            <a:srgbClr val="FFFF66"/>
          </a:solidFill>
          <a:ln>
            <a:solidFill>
              <a:schemeClr val="accent2"/>
            </a:solidFill>
          </a:ln>
        </p:spPr>
        <p:txBody>
          <a:bodyPr wrap="none" rtlCol="0">
            <a:spAutoFit/>
          </a:bodyPr>
          <a:lstStyle/>
          <a:p>
            <a:r>
              <a:rPr lang="es-ES" dirty="0">
                <a:solidFill>
                  <a:schemeClr val="tx1">
                    <a:lumMod val="50000"/>
                    <a:lumOff val="50000"/>
                  </a:schemeClr>
                </a:solidFill>
                <a:latin typeface="Arial Black" panose="020B0A04020102020204" pitchFamily="34" charset="0"/>
              </a:rPr>
              <a:t>Pruebas Realizadas</a:t>
            </a:r>
          </a:p>
          <a:p>
            <a:r>
              <a:rPr lang="es-ES" dirty="0">
                <a:solidFill>
                  <a:schemeClr val="tx1">
                    <a:lumMod val="50000"/>
                    <a:lumOff val="50000"/>
                  </a:schemeClr>
                </a:solidFill>
                <a:latin typeface="Arial Black" panose="020B0A04020102020204" pitchFamily="34" charset="0"/>
              </a:rPr>
              <a:t>Objetivo Plan: </a:t>
            </a:r>
            <a:r>
              <a:rPr lang="es-ES" dirty="0">
                <a:solidFill>
                  <a:schemeClr val="accent2"/>
                </a:solidFill>
                <a:latin typeface="Arial Black" panose="020B0A04020102020204" pitchFamily="34" charset="0"/>
              </a:rPr>
              <a:t>100%</a:t>
            </a:r>
          </a:p>
          <a:p>
            <a:r>
              <a:rPr lang="es-ES" dirty="0">
                <a:solidFill>
                  <a:schemeClr val="tx1">
                    <a:lumMod val="50000"/>
                    <a:lumOff val="50000"/>
                  </a:schemeClr>
                </a:solidFill>
                <a:latin typeface="Arial Black" panose="020B0A04020102020204" pitchFamily="34" charset="0"/>
              </a:rPr>
              <a:t>2018: </a:t>
            </a:r>
            <a:r>
              <a:rPr lang="es-ES" dirty="0">
                <a:solidFill>
                  <a:srgbClr val="FF0000"/>
                </a:solidFill>
                <a:latin typeface="Arial Black" panose="020B0A04020102020204" pitchFamily="34" charset="0"/>
              </a:rPr>
              <a:t>97’5</a:t>
            </a:r>
          </a:p>
        </p:txBody>
      </p:sp>
      <p:sp>
        <p:nvSpPr>
          <p:cNvPr id="7" name="CuadroTexto 6">
            <a:extLst>
              <a:ext uri="{FF2B5EF4-FFF2-40B4-BE49-F238E27FC236}">
                <a16:creationId xmlns:a16="http://schemas.microsoft.com/office/drawing/2014/main" id="{E7DFAFDD-D22C-43AB-BAFA-D243AE991BBD}"/>
              </a:ext>
            </a:extLst>
          </p:cNvPr>
          <p:cNvSpPr txBox="1"/>
          <p:nvPr/>
        </p:nvSpPr>
        <p:spPr>
          <a:xfrm>
            <a:off x="495300" y="3705437"/>
            <a:ext cx="3789375" cy="969496"/>
          </a:xfrm>
          <a:prstGeom prst="rect">
            <a:avLst/>
          </a:prstGeom>
          <a:solidFill>
            <a:srgbClr val="FFFF66"/>
          </a:solidFill>
          <a:ln>
            <a:solidFill>
              <a:schemeClr val="accent2"/>
            </a:solidFill>
          </a:ln>
        </p:spPr>
        <p:txBody>
          <a:bodyPr wrap="square" rtlCol="0">
            <a:spAutoFit/>
          </a:bodyPr>
          <a:lstStyle/>
          <a:p>
            <a:r>
              <a:rPr lang="es-ES" dirty="0">
                <a:solidFill>
                  <a:schemeClr val="tx1">
                    <a:lumMod val="50000"/>
                    <a:lumOff val="50000"/>
                  </a:schemeClr>
                </a:solidFill>
                <a:latin typeface="Arial Black" panose="020B0A04020102020204" pitchFamily="34" charset="0"/>
              </a:rPr>
              <a:t>Proporción Positivos</a:t>
            </a:r>
          </a:p>
          <a:p>
            <a:r>
              <a:rPr lang="es-ES" dirty="0">
                <a:solidFill>
                  <a:schemeClr val="tx1">
                    <a:lumMod val="50000"/>
                    <a:lumOff val="50000"/>
                  </a:schemeClr>
                </a:solidFill>
                <a:latin typeface="Arial Black" panose="020B0A04020102020204" pitchFamily="34" charset="0"/>
              </a:rPr>
              <a:t>Objetivo Plan: </a:t>
            </a:r>
            <a:r>
              <a:rPr lang="es-ES" dirty="0">
                <a:solidFill>
                  <a:schemeClr val="accent2"/>
                </a:solidFill>
                <a:latin typeface="Arial Black" panose="020B0A04020102020204" pitchFamily="34" charset="0"/>
              </a:rPr>
              <a:t>Tendencia </a:t>
            </a:r>
          </a:p>
          <a:p>
            <a:r>
              <a:rPr lang="es-ES" dirty="0">
                <a:solidFill>
                  <a:schemeClr val="tx1">
                    <a:lumMod val="50000"/>
                    <a:lumOff val="50000"/>
                  </a:schemeClr>
                </a:solidFill>
                <a:latin typeface="Arial Black" panose="020B0A04020102020204" pitchFamily="34" charset="0"/>
              </a:rPr>
              <a:t>Media anual: </a:t>
            </a:r>
            <a:r>
              <a:rPr lang="es-ES" dirty="0">
                <a:solidFill>
                  <a:srgbClr val="FF0000"/>
                </a:solidFill>
                <a:latin typeface="Arial Black" panose="020B0A04020102020204" pitchFamily="34" charset="0"/>
              </a:rPr>
              <a:t>7’8</a:t>
            </a:r>
          </a:p>
        </p:txBody>
      </p:sp>
      <p:pic>
        <p:nvPicPr>
          <p:cNvPr id="9" name="Gráfico 8" descr="Flecha: curva con sentido de las agujas del reloj">
            <a:extLst>
              <a:ext uri="{FF2B5EF4-FFF2-40B4-BE49-F238E27FC236}">
                <a16:creationId xmlns:a16="http://schemas.microsoft.com/office/drawing/2014/main" id="{7551EB46-436D-454B-8914-37DA5C04138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3852627" y="3974161"/>
            <a:ext cx="432048" cy="432048"/>
          </a:xfrm>
          <a:prstGeom prst="rect">
            <a:avLst/>
          </a:prstGeom>
        </p:spPr>
      </p:pic>
    </p:spTree>
    <p:extLst>
      <p:ext uri="{BB962C8B-B14F-4D97-AF65-F5344CB8AC3E}">
        <p14:creationId xmlns:p14="http://schemas.microsoft.com/office/powerpoint/2010/main" val="196771251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52A284BA-8307-4689-B369-19049907D54F}"/>
              </a:ext>
            </a:extLst>
          </p:cNvPr>
          <p:cNvGraphicFramePr>
            <a:graphicFrameLocks noGrp="1"/>
          </p:cNvGraphicFramePr>
          <p:nvPr>
            <p:ph idx="1"/>
            <p:extLst>
              <p:ext uri="{D42A27DB-BD31-4B8C-83A1-F6EECF244321}">
                <p14:modId xmlns:p14="http://schemas.microsoft.com/office/powerpoint/2010/main" val="2240175106"/>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68B24801-7426-4EED-B85D-36A05B76AAF4}"/>
              </a:ext>
            </a:extLst>
          </p:cNvPr>
          <p:cNvSpPr>
            <a:spLocks noGrp="1"/>
          </p:cNvSpPr>
          <p:nvPr>
            <p:ph type="sldNum" sz="quarter" idx="11"/>
          </p:nvPr>
        </p:nvSpPr>
        <p:spPr>
          <a:xfrm>
            <a:off x="7594600" y="6427360"/>
            <a:ext cx="2311400" cy="430640"/>
          </a:xfrm>
        </p:spPr>
        <p:txBody>
          <a:bodyPr/>
          <a:lstStyle/>
          <a:p>
            <a:pPr>
              <a:defRPr/>
            </a:pPr>
            <a:fld id="{1B4B8B53-9D80-4410-BE95-7A075875ACBB}" type="slidenum">
              <a:rPr lang="ca-ES" smtClean="0"/>
              <a:t>18</a:t>
            </a:fld>
            <a:endParaRPr lang="ca-ES" dirty="0"/>
          </a:p>
        </p:txBody>
      </p:sp>
      <p:sp>
        <p:nvSpPr>
          <p:cNvPr id="5" name="3 Rectángulo">
            <a:extLst>
              <a:ext uri="{FF2B5EF4-FFF2-40B4-BE49-F238E27FC236}">
                <a16:creationId xmlns:a16="http://schemas.microsoft.com/office/drawing/2014/main" id="{AEC7E02E-0360-422C-A62E-05966528E2D8}"/>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PROPORCION EXTRANJEROS</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Tree>
    <p:extLst>
      <p:ext uri="{BB962C8B-B14F-4D97-AF65-F5344CB8AC3E}">
        <p14:creationId xmlns:p14="http://schemas.microsoft.com/office/powerpoint/2010/main" val="236581106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103150341"/>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E48BFA89-9D27-4530-942C-3F54254A4031}"/>
              </a:ext>
            </a:extLst>
          </p:cNvPr>
          <p:cNvSpPr>
            <a:spLocks noGrp="1"/>
          </p:cNvSpPr>
          <p:nvPr>
            <p:ph type="sldNum" sz="quarter" idx="11"/>
          </p:nvPr>
        </p:nvSpPr>
        <p:spPr>
          <a:xfrm>
            <a:off x="7594600" y="6308724"/>
            <a:ext cx="2311400" cy="549275"/>
          </a:xfrm>
        </p:spPr>
        <p:txBody>
          <a:bodyPr/>
          <a:lstStyle/>
          <a:p>
            <a:pPr>
              <a:defRPr/>
            </a:pPr>
            <a:fld id="{36276AFE-715B-4154-BF2E-70B7B60C3CA2}" type="slidenum">
              <a:rPr lang="ca-ES" sz="1200" smtClean="0"/>
              <a:t>19</a:t>
            </a:fld>
            <a:endParaRPr lang="ca-ES" sz="1200" dirty="0"/>
          </a:p>
        </p:txBody>
      </p:sp>
      <p:sp>
        <p:nvSpPr>
          <p:cNvPr id="5" name="3 Rectángulo">
            <a:extLst>
              <a:ext uri="{FF2B5EF4-FFF2-40B4-BE49-F238E27FC236}">
                <a16:creationId xmlns:a16="http://schemas.microsoft.com/office/drawing/2014/main" id="{21D2E8CA-9C1B-4F92-ABCE-5659DE3C1722}"/>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SEGUIMIENTO TRATAMIENTO</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Tree>
    <p:extLst>
      <p:ext uri="{BB962C8B-B14F-4D97-AF65-F5344CB8AC3E}">
        <p14:creationId xmlns:p14="http://schemas.microsoft.com/office/powerpoint/2010/main" val="138321544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19AECF53-3204-4170-BC58-CB790DE874F2}"/>
              </a:ext>
            </a:extLst>
          </p:cNvPr>
          <p:cNvSpPr>
            <a:spLocks noGrp="1"/>
          </p:cNvSpPr>
          <p:nvPr>
            <p:ph type="sldNum" sz="quarter" idx="11"/>
          </p:nvPr>
        </p:nvSpPr>
        <p:spPr>
          <a:xfrm>
            <a:off x="7594600" y="6381328"/>
            <a:ext cx="2311400" cy="476672"/>
          </a:xfrm>
        </p:spPr>
        <p:txBody>
          <a:bodyPr/>
          <a:lstStyle/>
          <a:p>
            <a:pPr>
              <a:defRPr/>
            </a:pPr>
            <a:fld id="{7E32EB2C-CDE5-4718-8081-3F5905051E1B}" type="slidenum">
              <a:rPr lang="ca-ES" sz="1200" smtClean="0"/>
              <a:t>2</a:t>
            </a:fld>
            <a:endParaRPr lang="ca-ES" sz="1200" dirty="0"/>
          </a:p>
        </p:txBody>
      </p:sp>
      <p:pic>
        <p:nvPicPr>
          <p:cNvPr id="4" name="Imagen 3">
            <a:extLst>
              <a:ext uri="{FF2B5EF4-FFF2-40B4-BE49-F238E27FC236}">
                <a16:creationId xmlns:a16="http://schemas.microsoft.com/office/drawing/2014/main" id="{A14D03AA-A9E4-4937-9B61-C49C49FB2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90138">
            <a:off x="546808" y="1039548"/>
            <a:ext cx="5649274" cy="1856516"/>
          </a:xfrm>
          <a:prstGeom prst="rect">
            <a:avLst/>
          </a:prstGeom>
        </p:spPr>
      </p:pic>
      <p:pic>
        <p:nvPicPr>
          <p:cNvPr id="8" name="Imagen 7">
            <a:extLst>
              <a:ext uri="{FF2B5EF4-FFF2-40B4-BE49-F238E27FC236}">
                <a16:creationId xmlns:a16="http://schemas.microsoft.com/office/drawing/2014/main" id="{0E8EF377-F3BC-44D4-B49F-6CAB443D4F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575" y="3068960"/>
            <a:ext cx="7996793" cy="3076862"/>
          </a:xfrm>
          <a:prstGeom prst="rect">
            <a:avLst/>
          </a:prstGeom>
        </p:spPr>
      </p:pic>
      <p:pic>
        <p:nvPicPr>
          <p:cNvPr id="5" name="Imagen 4">
            <a:extLst>
              <a:ext uri="{FF2B5EF4-FFF2-40B4-BE49-F238E27FC236}">
                <a16:creationId xmlns:a16="http://schemas.microsoft.com/office/drawing/2014/main" id="{A638897F-D3E2-4584-B93A-CF774C696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1623" y="332656"/>
            <a:ext cx="1495634" cy="1762371"/>
          </a:xfrm>
          <a:prstGeom prst="rect">
            <a:avLst/>
          </a:prstGeom>
        </p:spPr>
      </p:pic>
    </p:spTree>
    <p:extLst>
      <p:ext uri="{BB962C8B-B14F-4D97-AF65-F5344CB8AC3E}">
        <p14:creationId xmlns:p14="http://schemas.microsoft.com/office/powerpoint/2010/main" val="185983207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1B0AA163-4A23-47F0-BFCC-5574E392A22C}"/>
              </a:ext>
            </a:extLst>
          </p:cNvPr>
          <p:cNvGraphicFramePr>
            <a:graphicFrameLocks noGrp="1"/>
          </p:cNvGraphicFramePr>
          <p:nvPr>
            <p:ph idx="1"/>
            <p:extLst>
              <p:ext uri="{D42A27DB-BD31-4B8C-83A1-F6EECF244321}">
                <p14:modId xmlns:p14="http://schemas.microsoft.com/office/powerpoint/2010/main" val="1408928219"/>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574E8B1C-6807-4A6F-B055-292402144649}"/>
              </a:ext>
            </a:extLst>
          </p:cNvPr>
          <p:cNvSpPr>
            <a:spLocks noGrp="1"/>
          </p:cNvSpPr>
          <p:nvPr>
            <p:ph type="sldNum" sz="quarter" idx="11"/>
          </p:nvPr>
        </p:nvSpPr>
        <p:spPr>
          <a:xfrm>
            <a:off x="7594600" y="6427360"/>
            <a:ext cx="2311400" cy="430640"/>
          </a:xfrm>
        </p:spPr>
        <p:txBody>
          <a:bodyPr/>
          <a:lstStyle/>
          <a:p>
            <a:pPr>
              <a:defRPr/>
            </a:pPr>
            <a:fld id="{8E992D92-5934-4008-9DD6-F6775EEC38CD}" type="slidenum">
              <a:rPr lang="ca-ES" sz="1200" smtClean="0"/>
              <a:t>20</a:t>
            </a:fld>
            <a:endParaRPr lang="ca-ES" sz="1200" dirty="0"/>
          </a:p>
        </p:txBody>
      </p:sp>
      <p:sp>
        <p:nvSpPr>
          <p:cNvPr id="5" name="3 Rectángulo">
            <a:extLst>
              <a:ext uri="{FF2B5EF4-FFF2-40B4-BE49-F238E27FC236}">
                <a16:creationId xmlns:a16="http://schemas.microsoft.com/office/drawing/2014/main" id="{C05FA52F-E4F0-4745-98AC-79DBB6EBB1F4}"/>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ESTUDIO DE CONTACTOS</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
        <p:nvSpPr>
          <p:cNvPr id="6" name="CuadroTexto 5">
            <a:extLst>
              <a:ext uri="{FF2B5EF4-FFF2-40B4-BE49-F238E27FC236}">
                <a16:creationId xmlns:a16="http://schemas.microsoft.com/office/drawing/2014/main" id="{2ADD117E-5BAC-4874-8E17-CE8AFF1F00B6}"/>
              </a:ext>
            </a:extLst>
          </p:cNvPr>
          <p:cNvSpPr txBox="1"/>
          <p:nvPr/>
        </p:nvSpPr>
        <p:spPr>
          <a:xfrm>
            <a:off x="6609184" y="1261637"/>
            <a:ext cx="3096344" cy="677108"/>
          </a:xfrm>
          <a:prstGeom prst="rect">
            <a:avLst/>
          </a:prstGeom>
          <a:solidFill>
            <a:srgbClr val="FFFF66"/>
          </a:solidFill>
          <a:ln>
            <a:solidFill>
              <a:schemeClr val="accent2"/>
            </a:solidFill>
          </a:ln>
        </p:spPr>
        <p:txBody>
          <a:bodyPr wrap="square" rtlCol="0">
            <a:spAutoFit/>
          </a:bodyPr>
          <a:lstStyle/>
          <a:p>
            <a:r>
              <a:rPr lang="es-ES" dirty="0">
                <a:solidFill>
                  <a:schemeClr val="tx1">
                    <a:lumMod val="50000"/>
                    <a:lumOff val="50000"/>
                  </a:schemeClr>
                </a:solidFill>
                <a:latin typeface="Arial Black" panose="020B0A04020102020204" pitchFamily="34" charset="0"/>
              </a:rPr>
              <a:t>Objetivo Plan: </a:t>
            </a:r>
            <a:r>
              <a:rPr lang="es-ES" dirty="0">
                <a:solidFill>
                  <a:schemeClr val="accent2"/>
                </a:solidFill>
                <a:latin typeface="Arial Black" panose="020B0A04020102020204" pitchFamily="34" charset="0"/>
              </a:rPr>
              <a:t>100%</a:t>
            </a:r>
          </a:p>
          <a:p>
            <a:r>
              <a:rPr lang="es-ES" dirty="0">
                <a:solidFill>
                  <a:schemeClr val="tx1">
                    <a:lumMod val="50000"/>
                    <a:lumOff val="50000"/>
                  </a:schemeClr>
                </a:solidFill>
                <a:latin typeface="Arial Black" panose="020B0A04020102020204" pitchFamily="34" charset="0"/>
              </a:rPr>
              <a:t>2018: </a:t>
            </a:r>
            <a:r>
              <a:rPr lang="es-ES" dirty="0">
                <a:solidFill>
                  <a:srgbClr val="FF0000"/>
                </a:solidFill>
                <a:latin typeface="Arial Black" panose="020B0A04020102020204" pitchFamily="34" charset="0"/>
              </a:rPr>
              <a:t>84’2% </a:t>
            </a:r>
            <a:r>
              <a:rPr lang="es-ES" dirty="0" err="1">
                <a:solidFill>
                  <a:srgbClr val="FF0000"/>
                </a:solidFill>
                <a:latin typeface="Arial Black" panose="020B0A04020102020204" pitchFamily="34" charset="0"/>
              </a:rPr>
              <a:t>bk</a:t>
            </a:r>
            <a:r>
              <a:rPr lang="es-ES"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340890597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97CE278B-8F87-4DE5-9686-559105540F6A}"/>
              </a:ext>
            </a:extLst>
          </p:cNvPr>
          <p:cNvGraphicFramePr>
            <a:graphicFrameLocks noGrp="1"/>
          </p:cNvGraphicFramePr>
          <p:nvPr>
            <p:ph idx="1"/>
            <p:extLst>
              <p:ext uri="{D42A27DB-BD31-4B8C-83A1-F6EECF244321}">
                <p14:modId xmlns:p14="http://schemas.microsoft.com/office/powerpoint/2010/main" val="1524954383"/>
              </p:ext>
            </p:extLst>
          </p:nvPr>
        </p:nvGraphicFramePr>
        <p:xfrm>
          <a:off x="416496" y="1628800"/>
          <a:ext cx="928223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número de diapositiva 3">
            <a:extLst>
              <a:ext uri="{FF2B5EF4-FFF2-40B4-BE49-F238E27FC236}">
                <a16:creationId xmlns:a16="http://schemas.microsoft.com/office/drawing/2014/main" id="{383E5FE1-AF8F-405A-87A0-9B68E9D5533E}"/>
              </a:ext>
            </a:extLst>
          </p:cNvPr>
          <p:cNvSpPr>
            <a:spLocks noGrp="1"/>
          </p:cNvSpPr>
          <p:nvPr>
            <p:ph type="sldNum" sz="quarter" idx="11"/>
          </p:nvPr>
        </p:nvSpPr>
        <p:spPr>
          <a:xfrm>
            <a:off x="7594600" y="6308724"/>
            <a:ext cx="2311400" cy="549275"/>
          </a:xfrm>
        </p:spPr>
        <p:txBody>
          <a:bodyPr/>
          <a:lstStyle/>
          <a:p>
            <a:pPr>
              <a:defRPr/>
            </a:pPr>
            <a:fld id="{D05D2FC7-3239-478B-A791-F17D0246B579}" type="slidenum">
              <a:rPr lang="ca-ES" smtClean="0"/>
              <a:t>21</a:t>
            </a:fld>
            <a:endParaRPr lang="ca-ES" dirty="0"/>
          </a:p>
        </p:txBody>
      </p:sp>
      <p:sp>
        <p:nvSpPr>
          <p:cNvPr id="6" name="3 Rectángulo">
            <a:extLst>
              <a:ext uri="{FF2B5EF4-FFF2-40B4-BE49-F238E27FC236}">
                <a16:creationId xmlns:a16="http://schemas.microsoft.com/office/drawing/2014/main" id="{21D2E8CA-9C1B-4F92-ABCE-5659DE3C1722}"/>
              </a:ext>
            </a:extLst>
          </p:cNvPr>
          <p:cNvSpPr>
            <a:spLocks noGrp="1"/>
          </p:cNvSpPr>
          <p:nvPr>
            <p:ph type="title"/>
          </p:nvPr>
        </p:nvSpPr>
        <p:spPr>
          <a:xfrm>
            <a:off x="0" y="215197"/>
            <a:ext cx="9906000" cy="12618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ESTUDIO DE CONTACTOS</a:t>
            </a:r>
            <a:b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br>
            <a:r>
              <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2018</a:t>
            </a:r>
            <a:endParaRPr lang="es-ES" sz="28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Tree>
    <p:extLst>
      <p:ext uri="{BB962C8B-B14F-4D97-AF65-F5344CB8AC3E}">
        <p14:creationId xmlns:p14="http://schemas.microsoft.com/office/powerpoint/2010/main" val="35739652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CEFE1D21-0775-471C-AAC6-B5A7DA58CAB8}"/>
              </a:ext>
            </a:extLst>
          </p:cNvPr>
          <p:cNvGraphicFramePr>
            <a:graphicFrameLocks noGrp="1"/>
          </p:cNvGraphicFramePr>
          <p:nvPr>
            <p:ph idx="1"/>
            <p:extLst>
              <p:ext uri="{D42A27DB-BD31-4B8C-83A1-F6EECF244321}">
                <p14:modId xmlns:p14="http://schemas.microsoft.com/office/powerpoint/2010/main" val="773652096"/>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3579E094-D6C8-49D0-B42C-D7E47805E559}"/>
              </a:ext>
            </a:extLst>
          </p:cNvPr>
          <p:cNvSpPr>
            <a:spLocks noGrp="1"/>
          </p:cNvSpPr>
          <p:nvPr>
            <p:ph type="sldNum" sz="quarter" idx="11"/>
          </p:nvPr>
        </p:nvSpPr>
        <p:spPr>
          <a:xfrm>
            <a:off x="7594600" y="6427360"/>
            <a:ext cx="2311400" cy="430640"/>
          </a:xfrm>
        </p:spPr>
        <p:txBody>
          <a:bodyPr/>
          <a:lstStyle/>
          <a:p>
            <a:pPr>
              <a:defRPr/>
            </a:pPr>
            <a:fld id="{4F6AD671-0B83-4472-B99D-ACE527A045C0}" type="slidenum">
              <a:rPr lang="ca-ES" sz="1200" smtClean="0"/>
              <a:t>22</a:t>
            </a:fld>
            <a:endParaRPr lang="ca-ES" sz="1200" dirty="0"/>
          </a:p>
        </p:txBody>
      </p:sp>
      <p:sp>
        <p:nvSpPr>
          <p:cNvPr id="9" name="3 Rectángulo">
            <a:extLst>
              <a:ext uri="{FF2B5EF4-FFF2-40B4-BE49-F238E27FC236}">
                <a16:creationId xmlns:a16="http://schemas.microsoft.com/office/drawing/2014/main" id="{1F40AA55-665D-4624-9199-68D2A9C446E5}"/>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SEGUIMIENTO TRATAMIENTO</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
        <p:nvSpPr>
          <p:cNvPr id="5" name="CuadroTexto 5">
            <a:extLst>
              <a:ext uri="{FF2B5EF4-FFF2-40B4-BE49-F238E27FC236}">
                <a16:creationId xmlns:a16="http://schemas.microsoft.com/office/drawing/2014/main" id="{2ADD117E-5BAC-4874-8E17-CE8AFF1F00B6}"/>
              </a:ext>
            </a:extLst>
          </p:cNvPr>
          <p:cNvSpPr txBox="1"/>
          <p:nvPr/>
        </p:nvSpPr>
        <p:spPr>
          <a:xfrm>
            <a:off x="6537176" y="1196752"/>
            <a:ext cx="2808312" cy="969481"/>
          </a:xfrm>
          <a:prstGeom prst="rect">
            <a:avLst/>
          </a:prstGeom>
          <a:solidFill>
            <a:srgbClr val="FFFF66"/>
          </a:solidFill>
          <a:ln>
            <a:solidFill>
              <a:schemeClr val="accent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900" dirty="0">
                <a:solidFill>
                  <a:schemeClr val="tx1">
                    <a:lumMod val="50000"/>
                    <a:lumOff val="50000"/>
                  </a:schemeClr>
                </a:solidFill>
                <a:latin typeface="Arial Black" panose="020B0A04020102020204" pitchFamily="34" charset="0"/>
              </a:rPr>
              <a:t>OMS</a:t>
            </a:r>
          </a:p>
          <a:p>
            <a:r>
              <a:rPr lang="es-ES" sz="1900" dirty="0">
                <a:solidFill>
                  <a:schemeClr val="tx1">
                    <a:lumMod val="50000"/>
                    <a:lumOff val="50000"/>
                  </a:schemeClr>
                </a:solidFill>
                <a:latin typeface="Arial Black" panose="020B0A04020102020204" pitchFamily="34" charset="0"/>
              </a:rPr>
              <a:t>Objetivo: </a:t>
            </a:r>
            <a:r>
              <a:rPr lang="es-ES" sz="1900" dirty="0">
                <a:solidFill>
                  <a:schemeClr val="accent2"/>
                </a:solidFill>
                <a:latin typeface="Arial Black" panose="020B0A04020102020204" pitchFamily="34" charset="0"/>
              </a:rPr>
              <a:t>87 %</a:t>
            </a:r>
          </a:p>
          <a:p>
            <a:r>
              <a:rPr lang="es-ES" sz="1900" dirty="0">
                <a:solidFill>
                  <a:schemeClr val="tx1">
                    <a:lumMod val="50000"/>
                    <a:lumOff val="50000"/>
                  </a:schemeClr>
                </a:solidFill>
                <a:latin typeface="Arial Black" panose="020B0A04020102020204" pitchFamily="34" charset="0"/>
              </a:rPr>
              <a:t>Valor 2018: </a:t>
            </a:r>
            <a:r>
              <a:rPr lang="es-ES" sz="1900" dirty="0">
                <a:solidFill>
                  <a:srgbClr val="FF0000"/>
                </a:solidFill>
                <a:latin typeface="Arial Black" panose="020B0A04020102020204" pitchFamily="34" charset="0"/>
              </a:rPr>
              <a:t>86’5 %</a:t>
            </a:r>
          </a:p>
        </p:txBody>
      </p:sp>
      <p:cxnSp>
        <p:nvCxnSpPr>
          <p:cNvPr id="3" name="2 Conector recto"/>
          <p:cNvCxnSpPr/>
          <p:nvPr/>
        </p:nvCxnSpPr>
        <p:spPr bwMode="auto">
          <a:xfrm>
            <a:off x="1064568" y="2276872"/>
            <a:ext cx="8064896"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CuadroTexto 5">
            <a:extLst>
              <a:ext uri="{FF2B5EF4-FFF2-40B4-BE49-F238E27FC236}">
                <a16:creationId xmlns:a16="http://schemas.microsoft.com/office/drawing/2014/main" id="{2ADD117E-5BAC-4874-8E17-CE8AFF1F00B6}"/>
              </a:ext>
            </a:extLst>
          </p:cNvPr>
          <p:cNvSpPr txBox="1"/>
          <p:nvPr/>
        </p:nvSpPr>
        <p:spPr>
          <a:xfrm>
            <a:off x="1064568" y="1196752"/>
            <a:ext cx="3096318" cy="969481"/>
          </a:xfrm>
          <a:prstGeom prst="rect">
            <a:avLst/>
          </a:prstGeom>
          <a:solidFill>
            <a:srgbClr val="FFFF66"/>
          </a:solidFill>
          <a:ln>
            <a:solidFill>
              <a:schemeClr val="accent2"/>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1900" dirty="0">
                <a:solidFill>
                  <a:schemeClr val="tx1">
                    <a:lumMod val="50000"/>
                    <a:lumOff val="50000"/>
                  </a:schemeClr>
                </a:solidFill>
                <a:latin typeface="Arial Black" panose="020B0A04020102020204" pitchFamily="34" charset="0"/>
              </a:rPr>
              <a:t>Tasa Abandonos</a:t>
            </a:r>
          </a:p>
          <a:p>
            <a:r>
              <a:rPr lang="es-ES" sz="1900" dirty="0">
                <a:solidFill>
                  <a:schemeClr val="tx1">
                    <a:lumMod val="50000"/>
                    <a:lumOff val="50000"/>
                  </a:schemeClr>
                </a:solidFill>
                <a:latin typeface="Arial Black" panose="020B0A04020102020204" pitchFamily="34" charset="0"/>
              </a:rPr>
              <a:t>Objetivo Plan: </a:t>
            </a:r>
            <a:r>
              <a:rPr lang="es-ES" sz="1900" dirty="0">
                <a:solidFill>
                  <a:schemeClr val="accent2"/>
                </a:solidFill>
                <a:latin typeface="Arial Black" panose="020B0A04020102020204" pitchFamily="34" charset="0"/>
              </a:rPr>
              <a:t> &lt;5%</a:t>
            </a:r>
          </a:p>
          <a:p>
            <a:r>
              <a:rPr lang="es-ES" sz="1900" dirty="0">
                <a:solidFill>
                  <a:schemeClr val="tx1">
                    <a:lumMod val="50000"/>
                    <a:lumOff val="50000"/>
                  </a:schemeClr>
                </a:solidFill>
                <a:latin typeface="Arial Black" panose="020B0A04020102020204" pitchFamily="34" charset="0"/>
              </a:rPr>
              <a:t>Valor 2017: </a:t>
            </a:r>
            <a:r>
              <a:rPr lang="es-ES" sz="1900" dirty="0">
                <a:solidFill>
                  <a:srgbClr val="FF0000"/>
                </a:solidFill>
                <a:latin typeface="Arial Black" panose="020B0A04020102020204" pitchFamily="34" charset="0"/>
              </a:rPr>
              <a:t>2’6 %</a:t>
            </a:r>
          </a:p>
        </p:txBody>
      </p:sp>
      <p:cxnSp>
        <p:nvCxnSpPr>
          <p:cNvPr id="12" name="11 Conector recto"/>
          <p:cNvCxnSpPr/>
          <p:nvPr/>
        </p:nvCxnSpPr>
        <p:spPr bwMode="auto">
          <a:xfrm>
            <a:off x="1064568" y="2852936"/>
            <a:ext cx="8064896"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1536304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456F3679-1BF0-4851-8854-EBEAF25598BF}"/>
              </a:ext>
            </a:extLst>
          </p:cNvPr>
          <p:cNvGraphicFramePr>
            <a:graphicFrameLocks noGrp="1"/>
          </p:cNvGraphicFramePr>
          <p:nvPr>
            <p:ph idx="1"/>
            <p:extLst>
              <p:ext uri="{D42A27DB-BD31-4B8C-83A1-F6EECF244321}">
                <p14:modId xmlns:p14="http://schemas.microsoft.com/office/powerpoint/2010/main" val="2689809528"/>
              </p:ext>
            </p:extLst>
          </p:nvPr>
        </p:nvGraphicFramePr>
        <p:xfrm>
          <a:off x="416496" y="1261638"/>
          <a:ext cx="9073365" cy="4903668"/>
        </p:xfrm>
        <a:graphic>
          <a:graphicData uri="http://schemas.openxmlformats.org/drawingml/2006/table">
            <a:tbl>
              <a:tblPr firstRow="1" bandRow="1">
                <a:tableStyleId>{93296810-A885-4BE3-A3E7-6D5BEEA58F35}</a:tableStyleId>
              </a:tblPr>
              <a:tblGrid>
                <a:gridCol w="1364043">
                  <a:extLst>
                    <a:ext uri="{9D8B030D-6E8A-4147-A177-3AD203B41FA5}">
                      <a16:colId xmlns:a16="http://schemas.microsoft.com/office/drawing/2014/main" val="2686531886"/>
                    </a:ext>
                  </a:extLst>
                </a:gridCol>
                <a:gridCol w="1284887">
                  <a:extLst>
                    <a:ext uri="{9D8B030D-6E8A-4147-A177-3AD203B41FA5}">
                      <a16:colId xmlns:a16="http://schemas.microsoft.com/office/drawing/2014/main" val="2345812389"/>
                    </a:ext>
                  </a:extLst>
                </a:gridCol>
                <a:gridCol w="1284887">
                  <a:extLst>
                    <a:ext uri="{9D8B030D-6E8A-4147-A177-3AD203B41FA5}">
                      <a16:colId xmlns:a16="http://schemas.microsoft.com/office/drawing/2014/main" val="281272020"/>
                    </a:ext>
                  </a:extLst>
                </a:gridCol>
                <a:gridCol w="1284887">
                  <a:extLst>
                    <a:ext uri="{9D8B030D-6E8A-4147-A177-3AD203B41FA5}">
                      <a16:colId xmlns:a16="http://schemas.microsoft.com/office/drawing/2014/main" val="3458789390"/>
                    </a:ext>
                  </a:extLst>
                </a:gridCol>
                <a:gridCol w="1284887">
                  <a:extLst>
                    <a:ext uri="{9D8B030D-6E8A-4147-A177-3AD203B41FA5}">
                      <a16:colId xmlns:a16="http://schemas.microsoft.com/office/drawing/2014/main" val="771779293"/>
                    </a:ext>
                  </a:extLst>
                </a:gridCol>
                <a:gridCol w="1284887">
                  <a:extLst>
                    <a:ext uri="{9D8B030D-6E8A-4147-A177-3AD203B41FA5}">
                      <a16:colId xmlns:a16="http://schemas.microsoft.com/office/drawing/2014/main" val="3952740349"/>
                    </a:ext>
                  </a:extLst>
                </a:gridCol>
                <a:gridCol w="1284887">
                  <a:extLst>
                    <a:ext uri="{9D8B030D-6E8A-4147-A177-3AD203B41FA5}">
                      <a16:colId xmlns:a16="http://schemas.microsoft.com/office/drawing/2014/main" val="1387449930"/>
                    </a:ext>
                  </a:extLst>
                </a:gridCol>
              </a:tblGrid>
              <a:tr h="870228">
                <a:tc>
                  <a:txBody>
                    <a:bodyPr/>
                    <a:lstStyle/>
                    <a:p>
                      <a:pPr algn="ctr"/>
                      <a:endParaRPr lang="es-ES" dirty="0"/>
                    </a:p>
                  </a:txBody>
                  <a:tcPr anchor="ctr"/>
                </a:tc>
                <a:tc>
                  <a:txBody>
                    <a:bodyPr/>
                    <a:lstStyle/>
                    <a:p>
                      <a:pPr algn="ctr"/>
                      <a:r>
                        <a:rPr lang="es-ES" dirty="0"/>
                        <a:t>CV</a:t>
                      </a:r>
                    </a:p>
                  </a:txBody>
                  <a:tcPr anchor="ctr"/>
                </a:tc>
                <a:tc>
                  <a:txBody>
                    <a:bodyPr/>
                    <a:lstStyle/>
                    <a:p>
                      <a:pPr algn="ctr"/>
                      <a:r>
                        <a:rPr lang="es-ES" dirty="0"/>
                        <a:t>ESP</a:t>
                      </a:r>
                    </a:p>
                  </a:txBody>
                  <a:tcPr anchor="ctr"/>
                </a:tc>
                <a:tc>
                  <a:txBody>
                    <a:bodyPr/>
                    <a:lstStyle/>
                    <a:p>
                      <a:pPr algn="ctr"/>
                      <a:r>
                        <a:rPr lang="es-ES" dirty="0"/>
                        <a:t>UE</a:t>
                      </a:r>
                    </a:p>
                  </a:txBody>
                  <a:tcPr anchor="ctr"/>
                </a:tc>
                <a:tc>
                  <a:txBody>
                    <a:bodyPr/>
                    <a:lstStyle/>
                    <a:p>
                      <a:pPr algn="ctr"/>
                      <a:r>
                        <a:rPr lang="es-ES" dirty="0"/>
                        <a:t>Reino Unido</a:t>
                      </a:r>
                    </a:p>
                  </a:txBody>
                  <a:tcPr anchor="ctr"/>
                </a:tc>
                <a:tc>
                  <a:txBody>
                    <a:bodyPr/>
                    <a:lstStyle/>
                    <a:p>
                      <a:pPr algn="ctr"/>
                      <a:r>
                        <a:rPr lang="es-ES" dirty="0"/>
                        <a:t>Francia</a:t>
                      </a:r>
                    </a:p>
                  </a:txBody>
                  <a:tcPr anchor="ctr"/>
                </a:tc>
                <a:tc>
                  <a:txBody>
                    <a:bodyPr/>
                    <a:lstStyle/>
                    <a:p>
                      <a:pPr algn="ctr"/>
                      <a:r>
                        <a:rPr lang="es-ES" dirty="0"/>
                        <a:t>Italia</a:t>
                      </a:r>
                    </a:p>
                  </a:txBody>
                  <a:tcPr anchor="ctr"/>
                </a:tc>
                <a:extLst>
                  <a:ext uri="{0D108BD9-81ED-4DB2-BD59-A6C34878D82A}">
                    <a16:rowId xmlns:a16="http://schemas.microsoft.com/office/drawing/2014/main" val="2472449501"/>
                  </a:ext>
                </a:extLst>
              </a:tr>
              <a:tr h="504180">
                <a:tc>
                  <a:txBody>
                    <a:bodyPr/>
                    <a:lstStyle/>
                    <a:p>
                      <a:pPr algn="ctr"/>
                      <a:r>
                        <a:rPr lang="es-ES" dirty="0"/>
                        <a:t>TI</a:t>
                      </a:r>
                    </a:p>
                  </a:txBody>
                  <a:tcPr anchor="ctr"/>
                </a:tc>
                <a:tc>
                  <a:txBody>
                    <a:bodyPr/>
                    <a:lstStyle/>
                    <a:p>
                      <a:pPr algn="ctr"/>
                      <a:r>
                        <a:rPr lang="es-ES" dirty="0"/>
                        <a:t>8’4</a:t>
                      </a:r>
                    </a:p>
                  </a:txBody>
                  <a:tcPr anchor="ctr"/>
                </a:tc>
                <a:tc>
                  <a:txBody>
                    <a:bodyPr/>
                    <a:lstStyle/>
                    <a:p>
                      <a:pPr algn="ctr"/>
                      <a:r>
                        <a:rPr lang="es-ES" dirty="0"/>
                        <a:t>9’8</a:t>
                      </a:r>
                    </a:p>
                  </a:txBody>
                  <a:tcPr anchor="ctr"/>
                </a:tc>
                <a:tc>
                  <a:txBody>
                    <a:bodyPr/>
                    <a:lstStyle/>
                    <a:p>
                      <a:pPr algn="ctr"/>
                      <a:r>
                        <a:rPr lang="es-ES" dirty="0"/>
                        <a:t>10’7</a:t>
                      </a:r>
                    </a:p>
                  </a:txBody>
                  <a:tcPr anchor="ctr"/>
                </a:tc>
                <a:tc>
                  <a:txBody>
                    <a:bodyPr/>
                    <a:lstStyle/>
                    <a:p>
                      <a:pPr algn="ctr"/>
                      <a:r>
                        <a:rPr lang="es-ES" dirty="0"/>
                        <a:t>8’5</a:t>
                      </a:r>
                    </a:p>
                  </a:txBody>
                  <a:tcPr anchor="ctr"/>
                </a:tc>
                <a:tc>
                  <a:txBody>
                    <a:bodyPr/>
                    <a:lstStyle/>
                    <a:p>
                      <a:pPr algn="ctr"/>
                      <a:r>
                        <a:rPr lang="es-ES" dirty="0"/>
                        <a:t>7’7</a:t>
                      </a:r>
                    </a:p>
                  </a:txBody>
                  <a:tcPr anchor="ctr"/>
                </a:tc>
                <a:tc>
                  <a:txBody>
                    <a:bodyPr/>
                    <a:lstStyle/>
                    <a:p>
                      <a:pPr algn="ctr"/>
                      <a:r>
                        <a:rPr lang="es-ES" dirty="0"/>
                        <a:t>6’5</a:t>
                      </a:r>
                    </a:p>
                  </a:txBody>
                  <a:tcPr anchor="ctr"/>
                </a:tc>
                <a:extLst>
                  <a:ext uri="{0D108BD9-81ED-4DB2-BD59-A6C34878D82A}">
                    <a16:rowId xmlns:a16="http://schemas.microsoft.com/office/drawing/2014/main" val="2717551202"/>
                  </a:ext>
                </a:extLst>
              </a:tr>
              <a:tr h="504180">
                <a:tc>
                  <a:txBody>
                    <a:bodyPr/>
                    <a:lstStyle/>
                    <a:p>
                      <a:pPr algn="ctr"/>
                      <a:r>
                        <a:rPr lang="es-ES" dirty="0"/>
                        <a:t>%TB </a:t>
                      </a:r>
                      <a:r>
                        <a:rPr lang="es-ES" dirty="0" err="1"/>
                        <a:t>pulm</a:t>
                      </a:r>
                      <a:endParaRPr lang="es-ES" dirty="0"/>
                    </a:p>
                  </a:txBody>
                  <a:tcPr anchor="ctr"/>
                </a:tc>
                <a:tc>
                  <a:txBody>
                    <a:bodyPr/>
                    <a:lstStyle/>
                    <a:p>
                      <a:pPr algn="ctr"/>
                      <a:r>
                        <a:rPr lang="es-ES" dirty="0"/>
                        <a:t>76’0</a:t>
                      </a:r>
                    </a:p>
                  </a:txBody>
                  <a:tcPr anchor="ctr"/>
                </a:tc>
                <a:tc>
                  <a:txBody>
                    <a:bodyPr/>
                    <a:lstStyle/>
                    <a:p>
                      <a:pPr algn="ctr"/>
                      <a:r>
                        <a:rPr lang="es-ES" dirty="0"/>
                        <a:t>72’5</a:t>
                      </a:r>
                    </a:p>
                  </a:txBody>
                  <a:tcPr anchor="ctr"/>
                </a:tc>
                <a:tc>
                  <a:txBody>
                    <a:bodyPr/>
                    <a:lstStyle/>
                    <a:p>
                      <a:pPr algn="ctr"/>
                      <a:r>
                        <a:rPr lang="es-ES" dirty="0"/>
                        <a:t>76’6</a:t>
                      </a:r>
                    </a:p>
                  </a:txBody>
                  <a:tcPr anchor="ctr"/>
                </a:tc>
                <a:tc>
                  <a:txBody>
                    <a:bodyPr/>
                    <a:lstStyle/>
                    <a:p>
                      <a:pPr algn="ctr"/>
                      <a:r>
                        <a:rPr lang="es-ES" dirty="0"/>
                        <a:t>54’8</a:t>
                      </a:r>
                    </a:p>
                  </a:txBody>
                  <a:tcPr anchor="ctr"/>
                </a:tc>
                <a:tc>
                  <a:txBody>
                    <a:bodyPr/>
                    <a:lstStyle/>
                    <a:p>
                      <a:pPr algn="ctr"/>
                      <a:r>
                        <a:rPr lang="es-ES" dirty="0"/>
                        <a:t>69’3</a:t>
                      </a:r>
                    </a:p>
                  </a:txBody>
                  <a:tcPr anchor="ctr"/>
                </a:tc>
                <a:tc>
                  <a:txBody>
                    <a:bodyPr/>
                    <a:lstStyle/>
                    <a:p>
                      <a:pPr algn="ctr"/>
                      <a:r>
                        <a:rPr lang="es-ES" dirty="0"/>
                        <a:t>70’3</a:t>
                      </a:r>
                    </a:p>
                  </a:txBody>
                  <a:tcPr anchor="ctr"/>
                </a:tc>
                <a:extLst>
                  <a:ext uri="{0D108BD9-81ED-4DB2-BD59-A6C34878D82A}">
                    <a16:rowId xmlns:a16="http://schemas.microsoft.com/office/drawing/2014/main" val="2005751894"/>
                  </a:ext>
                </a:extLst>
              </a:tr>
              <a:tr h="504180">
                <a:tc>
                  <a:txBody>
                    <a:bodyPr/>
                    <a:lstStyle/>
                    <a:p>
                      <a:pPr algn="ctr"/>
                      <a:r>
                        <a:rPr lang="es-ES" dirty="0" err="1"/>
                        <a:t>Conf</a:t>
                      </a:r>
                      <a:r>
                        <a:rPr lang="es-ES" dirty="0"/>
                        <a:t> </a:t>
                      </a:r>
                      <a:r>
                        <a:rPr lang="es-ES" dirty="0" err="1"/>
                        <a:t>Lab</a:t>
                      </a:r>
                      <a:endParaRPr lang="es-ES" dirty="0"/>
                    </a:p>
                  </a:txBody>
                  <a:tcPr anchor="ctr"/>
                </a:tc>
                <a:tc>
                  <a:txBody>
                    <a:bodyPr/>
                    <a:lstStyle/>
                    <a:p>
                      <a:pPr algn="ctr"/>
                      <a:r>
                        <a:rPr lang="es-ES" dirty="0"/>
                        <a:t>82’2</a:t>
                      </a:r>
                    </a:p>
                  </a:txBody>
                  <a:tcPr anchor="ctr"/>
                </a:tc>
                <a:tc>
                  <a:txBody>
                    <a:bodyPr/>
                    <a:lstStyle/>
                    <a:p>
                      <a:pPr algn="ctr"/>
                      <a:r>
                        <a:rPr lang="es-ES" dirty="0"/>
                        <a:t>78’1</a:t>
                      </a:r>
                    </a:p>
                  </a:txBody>
                  <a:tcPr anchor="ctr"/>
                </a:tc>
                <a:tc>
                  <a:txBody>
                    <a:bodyPr/>
                    <a:lstStyle/>
                    <a:p>
                      <a:pPr algn="ctr"/>
                      <a:r>
                        <a:rPr lang="es-ES" dirty="0"/>
                        <a:t>73’5</a:t>
                      </a:r>
                    </a:p>
                  </a:txBody>
                  <a:tcPr anchor="ctr"/>
                </a:tc>
                <a:tc>
                  <a:txBody>
                    <a:bodyPr/>
                    <a:lstStyle/>
                    <a:p>
                      <a:pPr algn="ctr"/>
                      <a:r>
                        <a:rPr lang="es-ES" dirty="0"/>
                        <a:t>65’6</a:t>
                      </a:r>
                    </a:p>
                  </a:txBody>
                  <a:tcPr anchor="ctr"/>
                </a:tc>
                <a:tc>
                  <a:txBody>
                    <a:bodyPr/>
                    <a:lstStyle/>
                    <a:p>
                      <a:pPr algn="ctr"/>
                      <a:r>
                        <a:rPr lang="es-ES" dirty="0"/>
                        <a:t>63’1</a:t>
                      </a:r>
                    </a:p>
                  </a:txBody>
                  <a:tcPr anchor="ctr"/>
                </a:tc>
                <a:tc>
                  <a:txBody>
                    <a:bodyPr/>
                    <a:lstStyle/>
                    <a:p>
                      <a:pPr algn="ctr"/>
                      <a:r>
                        <a:rPr lang="es-ES" dirty="0"/>
                        <a:t>78’9</a:t>
                      </a:r>
                    </a:p>
                  </a:txBody>
                  <a:tcPr anchor="ctr"/>
                </a:tc>
                <a:extLst>
                  <a:ext uri="{0D108BD9-81ED-4DB2-BD59-A6C34878D82A}">
                    <a16:rowId xmlns:a16="http://schemas.microsoft.com/office/drawing/2014/main" val="1067756474"/>
                  </a:ext>
                </a:extLst>
              </a:tr>
              <a:tr h="504180">
                <a:tc>
                  <a:txBody>
                    <a:bodyPr/>
                    <a:lstStyle/>
                    <a:p>
                      <a:pPr algn="ctr"/>
                      <a:r>
                        <a:rPr lang="es-ES" dirty="0"/>
                        <a:t>Test </a:t>
                      </a:r>
                      <a:r>
                        <a:rPr lang="es-ES" dirty="0" err="1"/>
                        <a:t>Resist</a:t>
                      </a:r>
                      <a:endParaRPr lang="es-ES" dirty="0"/>
                    </a:p>
                  </a:txBody>
                  <a:tcPr anchor="ctr"/>
                </a:tc>
                <a:tc>
                  <a:txBody>
                    <a:bodyPr/>
                    <a:lstStyle/>
                    <a:p>
                      <a:pPr algn="ctr"/>
                      <a:r>
                        <a:rPr lang="es-ES" dirty="0"/>
                        <a:t>97’4</a:t>
                      </a:r>
                    </a:p>
                  </a:txBody>
                  <a:tcPr anchor="ctr"/>
                </a:tc>
                <a:tc>
                  <a:txBody>
                    <a:bodyPr/>
                    <a:lstStyle/>
                    <a:p>
                      <a:pPr algn="ctr"/>
                      <a:r>
                        <a:rPr lang="es-ES" dirty="0"/>
                        <a:t>82’1</a:t>
                      </a:r>
                    </a:p>
                  </a:txBody>
                  <a:tcPr anchor="ctr"/>
                </a:tc>
                <a:tc>
                  <a:txBody>
                    <a:bodyPr/>
                    <a:lstStyle/>
                    <a:p>
                      <a:pPr algn="ctr"/>
                      <a:r>
                        <a:rPr lang="es-ES" dirty="0"/>
                        <a:t>83’7</a:t>
                      </a:r>
                    </a:p>
                  </a:txBody>
                  <a:tcPr anchor="ctr"/>
                </a:tc>
                <a:tc>
                  <a:txBody>
                    <a:bodyPr/>
                    <a:lstStyle/>
                    <a:p>
                      <a:pPr algn="ctr"/>
                      <a:r>
                        <a:rPr lang="es-ES" dirty="0"/>
                        <a:t>96’9</a:t>
                      </a:r>
                    </a:p>
                  </a:txBody>
                  <a:tcPr anchor="ctr"/>
                </a:tc>
                <a:tc>
                  <a:txBody>
                    <a:bodyPr/>
                    <a:lstStyle/>
                    <a:p>
                      <a:pPr algn="ctr"/>
                      <a:r>
                        <a:rPr lang="es-ES" dirty="0"/>
                        <a:t>-</a:t>
                      </a:r>
                    </a:p>
                  </a:txBody>
                  <a:tcPr anchor="ctr"/>
                </a:tc>
                <a:tc>
                  <a:txBody>
                    <a:bodyPr/>
                    <a:lstStyle/>
                    <a:p>
                      <a:pPr algn="ctr"/>
                      <a:r>
                        <a:rPr lang="es-ES" dirty="0"/>
                        <a:t>88’7</a:t>
                      </a:r>
                    </a:p>
                  </a:txBody>
                  <a:tcPr anchor="ctr"/>
                </a:tc>
                <a:extLst>
                  <a:ext uri="{0D108BD9-81ED-4DB2-BD59-A6C34878D82A}">
                    <a16:rowId xmlns:a16="http://schemas.microsoft.com/office/drawing/2014/main" val="2398974433"/>
                  </a:ext>
                </a:extLst>
              </a:tr>
              <a:tr h="504180">
                <a:tc>
                  <a:txBody>
                    <a:bodyPr/>
                    <a:lstStyle/>
                    <a:p>
                      <a:pPr algn="ctr"/>
                      <a:r>
                        <a:rPr lang="es-ES" dirty="0"/>
                        <a:t>% </a:t>
                      </a:r>
                      <a:r>
                        <a:rPr lang="es-ES" dirty="0" err="1"/>
                        <a:t>Resist</a:t>
                      </a:r>
                      <a:endParaRPr lang="es-ES" dirty="0"/>
                    </a:p>
                  </a:txBody>
                  <a:tcPr anchor="ctr"/>
                </a:tc>
                <a:tc>
                  <a:txBody>
                    <a:bodyPr/>
                    <a:lstStyle/>
                    <a:p>
                      <a:pPr algn="ctr"/>
                      <a:r>
                        <a:rPr lang="es-ES" dirty="0"/>
                        <a:t>12’6</a:t>
                      </a:r>
                    </a:p>
                  </a:txBody>
                  <a:tcPr anchor="ctr"/>
                </a:tc>
                <a:tc>
                  <a:txBody>
                    <a:bodyPr/>
                    <a:lstStyle/>
                    <a:p>
                      <a:pPr algn="ctr"/>
                      <a:r>
                        <a:rPr lang="es-ES" dirty="0"/>
                        <a:t>11’7</a:t>
                      </a:r>
                    </a:p>
                  </a:txBody>
                  <a:tcPr anchor="ctr"/>
                </a:tc>
                <a:tc>
                  <a:txBody>
                    <a:bodyPr/>
                    <a:lstStyle/>
                    <a:p>
                      <a:pPr algn="ctr"/>
                      <a:r>
                        <a:rPr lang="es-ES" dirty="0"/>
                        <a:t>11’0</a:t>
                      </a:r>
                    </a:p>
                  </a:txBody>
                  <a:tcPr anchor="ctr"/>
                </a:tc>
                <a:tc>
                  <a:txBody>
                    <a:bodyPr/>
                    <a:lstStyle/>
                    <a:p>
                      <a:pPr algn="ctr"/>
                      <a:r>
                        <a:rPr lang="es-ES" dirty="0"/>
                        <a:t>8’6</a:t>
                      </a:r>
                    </a:p>
                  </a:txBody>
                  <a:tcPr anchor="ctr"/>
                </a:tc>
                <a:tc>
                  <a:txBody>
                    <a:bodyPr/>
                    <a:lstStyle/>
                    <a:p>
                      <a:pPr algn="ctr"/>
                      <a:r>
                        <a:rPr lang="es-ES" dirty="0"/>
                        <a:t>-</a:t>
                      </a:r>
                    </a:p>
                  </a:txBody>
                  <a:tcPr anchor="ctr"/>
                </a:tc>
                <a:tc>
                  <a:txBody>
                    <a:bodyPr/>
                    <a:lstStyle/>
                    <a:p>
                      <a:pPr algn="ctr"/>
                      <a:r>
                        <a:rPr lang="es-ES" dirty="0"/>
                        <a:t>-</a:t>
                      </a:r>
                    </a:p>
                  </a:txBody>
                  <a:tcPr anchor="ctr"/>
                </a:tc>
                <a:extLst>
                  <a:ext uri="{0D108BD9-81ED-4DB2-BD59-A6C34878D82A}">
                    <a16:rowId xmlns:a16="http://schemas.microsoft.com/office/drawing/2014/main" val="1699742654"/>
                  </a:ext>
                </a:extLst>
              </a:tr>
              <a:tr h="504180">
                <a:tc>
                  <a:txBody>
                    <a:bodyPr/>
                    <a:lstStyle/>
                    <a:p>
                      <a:pPr algn="ctr"/>
                      <a:r>
                        <a:rPr lang="es-ES" dirty="0"/>
                        <a:t>MDR</a:t>
                      </a:r>
                    </a:p>
                  </a:txBody>
                  <a:tcPr anchor="ctr"/>
                </a:tc>
                <a:tc>
                  <a:txBody>
                    <a:bodyPr/>
                    <a:lstStyle/>
                    <a:p>
                      <a:pPr algn="ctr"/>
                      <a:r>
                        <a:rPr lang="es-ES" dirty="0"/>
                        <a:t>3’5</a:t>
                      </a:r>
                    </a:p>
                  </a:txBody>
                  <a:tcPr anchor="ctr"/>
                </a:tc>
                <a:tc>
                  <a:txBody>
                    <a:bodyPr/>
                    <a:lstStyle/>
                    <a:p>
                      <a:pPr algn="ctr"/>
                      <a:r>
                        <a:rPr lang="es-ES" dirty="0"/>
                        <a:t>2’0</a:t>
                      </a:r>
                    </a:p>
                  </a:txBody>
                  <a:tcPr anchor="ctr"/>
                </a:tc>
                <a:tc>
                  <a:txBody>
                    <a:bodyPr/>
                    <a:lstStyle/>
                    <a:p>
                      <a:pPr algn="ctr"/>
                      <a:r>
                        <a:rPr lang="es-ES" dirty="0"/>
                        <a:t>4’2</a:t>
                      </a:r>
                    </a:p>
                  </a:txBody>
                  <a:tcPr anchor="ctr"/>
                </a:tc>
                <a:tc>
                  <a:txBody>
                    <a:bodyPr/>
                    <a:lstStyle/>
                    <a:p>
                      <a:pPr algn="ctr"/>
                      <a:r>
                        <a:rPr lang="es-ES" dirty="0"/>
                        <a:t>1’3</a:t>
                      </a:r>
                    </a:p>
                  </a:txBody>
                  <a:tcPr anchor="ctr"/>
                </a:tc>
                <a:tc>
                  <a:txBody>
                    <a:bodyPr/>
                    <a:lstStyle/>
                    <a:p>
                      <a:pPr algn="ctr"/>
                      <a:r>
                        <a:rPr lang="es-ES" dirty="0"/>
                        <a:t>-</a:t>
                      </a:r>
                    </a:p>
                  </a:txBody>
                  <a:tcPr anchor="ctr"/>
                </a:tc>
                <a:tc>
                  <a:txBody>
                    <a:bodyPr/>
                    <a:lstStyle/>
                    <a:p>
                      <a:pPr algn="ctr"/>
                      <a:r>
                        <a:rPr lang="es-ES" dirty="0"/>
                        <a:t>2’8</a:t>
                      </a:r>
                    </a:p>
                  </a:txBody>
                  <a:tcPr anchor="ctr"/>
                </a:tc>
                <a:extLst>
                  <a:ext uri="{0D108BD9-81ED-4DB2-BD59-A6C34878D82A}">
                    <a16:rowId xmlns:a16="http://schemas.microsoft.com/office/drawing/2014/main" val="938329229"/>
                  </a:ext>
                </a:extLst>
              </a:tr>
              <a:tr h="504180">
                <a:tc>
                  <a:txBody>
                    <a:bodyPr/>
                    <a:lstStyle/>
                    <a:p>
                      <a:pPr algn="ctr"/>
                      <a:r>
                        <a:rPr lang="es-ES" dirty="0"/>
                        <a:t>Prueba VIH</a:t>
                      </a:r>
                    </a:p>
                  </a:txBody>
                  <a:tcPr anchor="ctr"/>
                </a:tc>
                <a:tc>
                  <a:txBody>
                    <a:bodyPr/>
                    <a:lstStyle/>
                    <a:p>
                      <a:pPr algn="ctr"/>
                      <a:r>
                        <a:rPr lang="es-ES" dirty="0"/>
                        <a:t>94’5</a:t>
                      </a:r>
                    </a:p>
                  </a:txBody>
                  <a:tcPr anchor="ctr"/>
                </a:tc>
                <a:tc>
                  <a:txBody>
                    <a:bodyPr/>
                    <a:lstStyle/>
                    <a:p>
                      <a:pPr algn="ctr"/>
                      <a:r>
                        <a:rPr lang="es-ES" dirty="0"/>
                        <a:t>74’8</a:t>
                      </a:r>
                    </a:p>
                  </a:txBody>
                  <a:tcPr anchor="ctr"/>
                </a:tc>
                <a:tc>
                  <a:txBody>
                    <a:bodyPr/>
                    <a:lstStyle/>
                    <a:p>
                      <a:pPr algn="ctr"/>
                      <a:r>
                        <a:rPr lang="es-ES" dirty="0"/>
                        <a:t>76’0</a:t>
                      </a:r>
                    </a:p>
                  </a:txBody>
                  <a:tcPr anchor="ctr"/>
                </a:tc>
                <a:tc>
                  <a:txBody>
                    <a:bodyPr/>
                    <a:lstStyle/>
                    <a:p>
                      <a:pPr algn="ctr"/>
                      <a:r>
                        <a:rPr lang="es-ES" dirty="0"/>
                        <a:t>83’9</a:t>
                      </a:r>
                    </a:p>
                  </a:txBody>
                  <a:tcPr anchor="ctr"/>
                </a:tc>
                <a:tc>
                  <a:txBody>
                    <a:bodyPr/>
                    <a:lstStyle/>
                    <a:p>
                      <a:pPr algn="ctr"/>
                      <a:r>
                        <a:rPr lang="es-ES" dirty="0"/>
                        <a:t>-</a:t>
                      </a:r>
                    </a:p>
                  </a:txBody>
                  <a:tcPr anchor="ctr"/>
                </a:tc>
                <a:tc>
                  <a:txBody>
                    <a:bodyPr/>
                    <a:lstStyle/>
                    <a:p>
                      <a:pPr algn="ctr"/>
                      <a:r>
                        <a:rPr lang="es-ES" dirty="0"/>
                        <a:t>-</a:t>
                      </a:r>
                    </a:p>
                  </a:txBody>
                  <a:tcPr anchor="ctr"/>
                </a:tc>
                <a:extLst>
                  <a:ext uri="{0D108BD9-81ED-4DB2-BD59-A6C34878D82A}">
                    <a16:rowId xmlns:a16="http://schemas.microsoft.com/office/drawing/2014/main" val="736614086"/>
                  </a:ext>
                </a:extLst>
              </a:tr>
              <a:tr h="504180">
                <a:tc>
                  <a:txBody>
                    <a:bodyPr/>
                    <a:lstStyle/>
                    <a:p>
                      <a:pPr algn="ctr"/>
                      <a:r>
                        <a:rPr lang="es-ES" dirty="0"/>
                        <a:t>% VIH +</a:t>
                      </a:r>
                    </a:p>
                  </a:txBody>
                  <a:tcPr anchor="ctr"/>
                </a:tc>
                <a:tc>
                  <a:txBody>
                    <a:bodyPr/>
                    <a:lstStyle/>
                    <a:p>
                      <a:pPr algn="ctr"/>
                      <a:r>
                        <a:rPr lang="es-ES" dirty="0"/>
                        <a:t>4’3</a:t>
                      </a:r>
                    </a:p>
                  </a:txBody>
                  <a:tcPr anchor="ctr"/>
                </a:tc>
                <a:tc>
                  <a:txBody>
                    <a:bodyPr/>
                    <a:lstStyle/>
                    <a:p>
                      <a:pPr algn="ctr"/>
                      <a:r>
                        <a:rPr lang="es-ES" dirty="0"/>
                        <a:t>8’1</a:t>
                      </a:r>
                    </a:p>
                  </a:txBody>
                  <a:tcPr anchor="ctr"/>
                </a:tc>
                <a:tc>
                  <a:txBody>
                    <a:bodyPr/>
                    <a:lstStyle/>
                    <a:p>
                      <a:pPr algn="ctr"/>
                      <a:r>
                        <a:rPr lang="es-ES" dirty="0"/>
                        <a:t>3’9</a:t>
                      </a:r>
                    </a:p>
                  </a:txBody>
                  <a:tcPr anchor="ctr"/>
                </a:tc>
                <a:tc>
                  <a:txBody>
                    <a:bodyPr/>
                    <a:lstStyle/>
                    <a:p>
                      <a:pPr algn="ctr"/>
                      <a:r>
                        <a:rPr lang="es-ES" dirty="0"/>
                        <a:t>3’0</a:t>
                      </a:r>
                    </a:p>
                  </a:txBody>
                  <a:tcPr anchor="ctr"/>
                </a:tc>
                <a:tc>
                  <a:txBody>
                    <a:bodyPr/>
                    <a:lstStyle/>
                    <a:p>
                      <a:pPr algn="ctr"/>
                      <a:r>
                        <a:rPr lang="es-ES" dirty="0"/>
                        <a:t>-</a:t>
                      </a:r>
                    </a:p>
                  </a:txBody>
                  <a:tcPr anchor="ctr"/>
                </a:tc>
                <a:tc>
                  <a:txBody>
                    <a:bodyPr/>
                    <a:lstStyle/>
                    <a:p>
                      <a:pPr algn="ctr"/>
                      <a:r>
                        <a:rPr lang="es-ES" dirty="0"/>
                        <a:t>-</a:t>
                      </a:r>
                    </a:p>
                  </a:txBody>
                  <a:tcPr anchor="ctr"/>
                </a:tc>
                <a:extLst>
                  <a:ext uri="{0D108BD9-81ED-4DB2-BD59-A6C34878D82A}">
                    <a16:rowId xmlns:a16="http://schemas.microsoft.com/office/drawing/2014/main" val="1975156074"/>
                  </a:ext>
                </a:extLst>
              </a:tr>
            </a:tbl>
          </a:graphicData>
        </a:graphic>
      </p:graphicFrame>
      <p:sp>
        <p:nvSpPr>
          <p:cNvPr id="4" name="Marcador de número de diapositiva 3">
            <a:extLst>
              <a:ext uri="{FF2B5EF4-FFF2-40B4-BE49-F238E27FC236}">
                <a16:creationId xmlns:a16="http://schemas.microsoft.com/office/drawing/2014/main" id="{C5554BD4-741D-4D40-8862-BB583983265C}"/>
              </a:ext>
            </a:extLst>
          </p:cNvPr>
          <p:cNvSpPr>
            <a:spLocks noGrp="1"/>
          </p:cNvSpPr>
          <p:nvPr>
            <p:ph type="sldNum" sz="quarter" idx="11"/>
          </p:nvPr>
        </p:nvSpPr>
        <p:spPr>
          <a:xfrm>
            <a:off x="7594600" y="6381328"/>
            <a:ext cx="2311400" cy="476672"/>
          </a:xfrm>
        </p:spPr>
        <p:txBody>
          <a:bodyPr/>
          <a:lstStyle/>
          <a:p>
            <a:pPr>
              <a:defRPr/>
            </a:pPr>
            <a:fld id="{32239B46-EEB1-42E3-8094-BE9168DF3819}" type="slidenum">
              <a:rPr lang="ca-ES" sz="1200" smtClean="0"/>
              <a:t>23</a:t>
            </a:fld>
            <a:endParaRPr lang="ca-ES" sz="1200" dirty="0"/>
          </a:p>
        </p:txBody>
      </p:sp>
      <p:sp>
        <p:nvSpPr>
          <p:cNvPr id="8" name="3 Rectángulo">
            <a:extLst>
              <a:ext uri="{FF2B5EF4-FFF2-40B4-BE49-F238E27FC236}">
                <a16:creationId xmlns:a16="http://schemas.microsoft.com/office/drawing/2014/main" id="{1005455E-AD37-4126-B076-9BD27DFF24F0}"/>
              </a:ext>
            </a:extLst>
          </p:cNvPr>
          <p:cNvSpPr>
            <a:spLocks noGrp="1"/>
          </p:cNvSpPr>
          <p:nvPr>
            <p:ph type="title"/>
          </p:nvPr>
        </p:nvSpPr>
        <p:spPr>
          <a:xfrm>
            <a:off x="0" y="430640"/>
            <a:ext cx="9906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COMPARATIVA 2017</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Tree>
    <p:extLst>
      <p:ext uri="{BB962C8B-B14F-4D97-AF65-F5344CB8AC3E}">
        <p14:creationId xmlns:p14="http://schemas.microsoft.com/office/powerpoint/2010/main" val="313590250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EC0C2EE9-32B0-4A5D-A45C-53AC223BDA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263" y="955972"/>
            <a:ext cx="4089595" cy="4527227"/>
          </a:xfrm>
        </p:spPr>
      </p:pic>
      <p:sp>
        <p:nvSpPr>
          <p:cNvPr id="4" name="Marcador de número de diapositiva 3">
            <a:extLst>
              <a:ext uri="{FF2B5EF4-FFF2-40B4-BE49-F238E27FC236}">
                <a16:creationId xmlns:a16="http://schemas.microsoft.com/office/drawing/2014/main" id="{817F3279-1946-41AC-AAF1-0027FE28C0DB}"/>
              </a:ext>
            </a:extLst>
          </p:cNvPr>
          <p:cNvSpPr>
            <a:spLocks noGrp="1"/>
          </p:cNvSpPr>
          <p:nvPr>
            <p:ph type="sldNum" sz="quarter" idx="11"/>
          </p:nvPr>
        </p:nvSpPr>
        <p:spPr>
          <a:xfrm>
            <a:off x="7594600" y="6453336"/>
            <a:ext cx="2311400" cy="404664"/>
          </a:xfrm>
        </p:spPr>
        <p:txBody>
          <a:bodyPr/>
          <a:lstStyle/>
          <a:p>
            <a:pPr>
              <a:defRPr/>
            </a:pPr>
            <a:fld id="{A5CDFF9B-ECF3-4D3D-8229-B0847B407401}" type="slidenum">
              <a:rPr lang="ca-ES" smtClean="0"/>
              <a:t>24</a:t>
            </a:fld>
            <a:endParaRPr lang="ca-ES" dirty="0"/>
          </a:p>
        </p:txBody>
      </p:sp>
      <p:pic>
        <p:nvPicPr>
          <p:cNvPr id="8" name="Imagen 7">
            <a:extLst>
              <a:ext uri="{FF2B5EF4-FFF2-40B4-BE49-F238E27FC236}">
                <a16:creationId xmlns:a16="http://schemas.microsoft.com/office/drawing/2014/main" id="{090D653E-4F2E-4B9A-B75F-FE211F393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205" y="1314585"/>
            <a:ext cx="4762500" cy="3810000"/>
          </a:xfrm>
          <a:prstGeom prst="rect">
            <a:avLst/>
          </a:prstGeom>
        </p:spPr>
      </p:pic>
      <p:sp>
        <p:nvSpPr>
          <p:cNvPr id="9" name="3 Título">
            <a:extLst>
              <a:ext uri="{FF2B5EF4-FFF2-40B4-BE49-F238E27FC236}">
                <a16:creationId xmlns:a16="http://schemas.microsoft.com/office/drawing/2014/main" id="{0E2284B8-589E-4C27-9687-A0465AF0D27C}"/>
              </a:ext>
            </a:extLst>
          </p:cNvPr>
          <p:cNvSpPr>
            <a:spLocks noGrp="1"/>
          </p:cNvSpPr>
          <p:nvPr>
            <p:ph type="title"/>
          </p:nvPr>
        </p:nvSpPr>
        <p:spPr>
          <a:xfrm rot="19860626">
            <a:off x="444770" y="2281033"/>
            <a:ext cx="891540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GRACIAS</a:t>
            </a:r>
            <a:endParaRPr lang="es-E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uadroTexto 6">
            <a:extLst>
              <a:ext uri="{FF2B5EF4-FFF2-40B4-BE49-F238E27FC236}">
                <a16:creationId xmlns:a16="http://schemas.microsoft.com/office/drawing/2014/main" id="{361A0AEA-5CA3-4F23-BFEA-BA66B4D33921}"/>
              </a:ext>
            </a:extLst>
          </p:cNvPr>
          <p:cNvSpPr txBox="1"/>
          <p:nvPr/>
        </p:nvSpPr>
        <p:spPr>
          <a:xfrm>
            <a:off x="3023682" y="5309380"/>
            <a:ext cx="4608441" cy="1123384"/>
          </a:xfrm>
          <a:prstGeom prst="rect">
            <a:avLst/>
          </a:prstGeom>
          <a:noFill/>
        </p:spPr>
        <p:txBody>
          <a:bodyPr wrap="none" rtlCol="0">
            <a:spAutoFit/>
          </a:bodyPr>
          <a:lstStyle/>
          <a:p>
            <a:r>
              <a:rPr lang="es-ES" sz="1600" dirty="0"/>
              <a:t>F. JAVIER ROIG SENA</a:t>
            </a:r>
          </a:p>
          <a:p>
            <a:r>
              <a:rPr lang="es-ES" sz="1600" dirty="0"/>
              <a:t>Jefe Servicio Vigilancia y Control Epidemiológico</a:t>
            </a:r>
          </a:p>
          <a:p>
            <a:r>
              <a:rPr lang="es-ES" sz="1600" dirty="0"/>
              <a:t>roig_fco@gva.es</a:t>
            </a:r>
          </a:p>
          <a:p>
            <a:endParaRPr lang="es-ES" dirty="0"/>
          </a:p>
        </p:txBody>
      </p:sp>
    </p:spTree>
    <p:extLst>
      <p:ext uri="{BB962C8B-B14F-4D97-AF65-F5344CB8AC3E}">
        <p14:creationId xmlns:p14="http://schemas.microsoft.com/office/powerpoint/2010/main" val="84348249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46E6ADF4-FD21-413C-80C7-CB089F4BB045}"/>
              </a:ext>
            </a:extLst>
          </p:cNvPr>
          <p:cNvSpPr>
            <a:spLocks noGrp="1"/>
          </p:cNvSpPr>
          <p:nvPr>
            <p:ph type="sldNum" sz="quarter" idx="11"/>
          </p:nvPr>
        </p:nvSpPr>
        <p:spPr>
          <a:xfrm>
            <a:off x="7594600" y="6381328"/>
            <a:ext cx="2311400" cy="476672"/>
          </a:xfrm>
        </p:spPr>
        <p:txBody>
          <a:bodyPr/>
          <a:lstStyle/>
          <a:p>
            <a:pPr>
              <a:defRPr/>
            </a:pPr>
            <a:fld id="{9AB84A2F-0E86-434E-BDC5-9816B0D86487}" type="slidenum">
              <a:rPr lang="ca-ES" sz="1200" smtClean="0"/>
              <a:t>3</a:t>
            </a:fld>
            <a:endParaRPr lang="ca-ES" sz="1200" dirty="0"/>
          </a:p>
        </p:txBody>
      </p:sp>
      <p:graphicFrame>
        <p:nvGraphicFramePr>
          <p:cNvPr id="3" name="Marcador de contenido 8">
            <a:extLst>
              <a:ext uri="{FF2B5EF4-FFF2-40B4-BE49-F238E27FC236}">
                <a16:creationId xmlns:a16="http://schemas.microsoft.com/office/drawing/2014/main" id="{89647FEB-2FE4-4D37-A607-82CDFDB27B44}"/>
              </a:ext>
            </a:extLst>
          </p:cNvPr>
          <p:cNvGraphicFramePr>
            <a:graphicFrameLocks/>
          </p:cNvGraphicFramePr>
          <p:nvPr>
            <p:extLst>
              <p:ext uri="{D42A27DB-BD31-4B8C-83A1-F6EECF244321}">
                <p14:modId xmlns:p14="http://schemas.microsoft.com/office/powerpoint/2010/main" val="3487318102"/>
              </p:ext>
            </p:extLst>
          </p:nvPr>
        </p:nvGraphicFramePr>
        <p:xfrm>
          <a:off x="47650" y="1735642"/>
          <a:ext cx="99060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3 Rectángulo">
            <a:extLst>
              <a:ext uri="{FF2B5EF4-FFF2-40B4-BE49-F238E27FC236}">
                <a16:creationId xmlns:a16="http://schemas.microsoft.com/office/drawing/2014/main" id="{D88DE66A-2B26-4D03-B158-FF6073B23F28}"/>
              </a:ext>
            </a:extLst>
          </p:cNvPr>
          <p:cNvSpPr/>
          <p:nvPr/>
        </p:nvSpPr>
        <p:spPr>
          <a:xfrm>
            <a:off x="0" y="165982"/>
            <a:ext cx="9920879"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TB PULMONAR</a:t>
            </a:r>
          </a:p>
          <a:p>
            <a:pPr algn="ctr"/>
            <a:r>
              <a:rPr lang="es-E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rPr>
              <a:t>Tasa incidencia 1950-2018</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Tree>
    <p:extLst>
      <p:ext uri="{BB962C8B-B14F-4D97-AF65-F5344CB8AC3E}">
        <p14:creationId xmlns:p14="http://schemas.microsoft.com/office/powerpoint/2010/main" val="198962199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C8970F7-E587-4DE9-9CA5-6ED6AE60F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62" y="3861048"/>
            <a:ext cx="2458180" cy="2208799"/>
          </a:xfrm>
          <a:prstGeom prst="rect">
            <a:avLst/>
          </a:prstGeom>
        </p:spPr>
      </p:pic>
      <p:pic>
        <p:nvPicPr>
          <p:cNvPr id="8" name="Imagen 7">
            <a:extLst>
              <a:ext uri="{FF2B5EF4-FFF2-40B4-BE49-F238E27FC236}">
                <a16:creationId xmlns:a16="http://schemas.microsoft.com/office/drawing/2014/main" id="{CFD3E504-9FF8-4BC1-B169-287FF5914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99" y="0"/>
            <a:ext cx="2994507" cy="3540422"/>
          </a:xfrm>
          <a:prstGeom prst="rect">
            <a:avLst/>
          </a:prstGeom>
        </p:spPr>
      </p:pic>
      <p:pic>
        <p:nvPicPr>
          <p:cNvPr id="2" name="1 Imagen"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7579">
            <a:off x="2602275" y="2332130"/>
            <a:ext cx="2873509" cy="4158455"/>
          </a:xfrm>
          <a:prstGeom prst="rect">
            <a:avLst/>
          </a:prstGeom>
        </p:spPr>
      </p:pic>
      <p:sp>
        <p:nvSpPr>
          <p:cNvPr id="4" name="Marcador de número de diapositiva 3">
            <a:extLst>
              <a:ext uri="{FF2B5EF4-FFF2-40B4-BE49-F238E27FC236}">
                <a16:creationId xmlns:a16="http://schemas.microsoft.com/office/drawing/2014/main" id="{14E96CEB-B6F7-4A24-BE52-076CBCB9BD4B}"/>
              </a:ext>
            </a:extLst>
          </p:cNvPr>
          <p:cNvSpPr>
            <a:spLocks noGrp="1"/>
          </p:cNvSpPr>
          <p:nvPr>
            <p:ph type="sldNum" sz="quarter" idx="11"/>
          </p:nvPr>
        </p:nvSpPr>
        <p:spPr>
          <a:xfrm>
            <a:off x="7594600" y="6381328"/>
            <a:ext cx="2311400" cy="476672"/>
          </a:xfrm>
        </p:spPr>
        <p:txBody>
          <a:bodyPr/>
          <a:lstStyle/>
          <a:p>
            <a:pPr>
              <a:defRPr/>
            </a:pPr>
            <a:fld id="{9CEF267F-A550-469C-946A-ECAE393D5836}" type="slidenum">
              <a:rPr lang="ca-ES" sz="1200" smtClean="0"/>
              <a:t>4</a:t>
            </a:fld>
            <a:endParaRPr lang="ca-ES" sz="1200" dirty="0"/>
          </a:p>
        </p:txBody>
      </p:sp>
      <p:sp>
        <p:nvSpPr>
          <p:cNvPr id="9" name="CuadroTexto 8">
            <a:extLst>
              <a:ext uri="{FF2B5EF4-FFF2-40B4-BE49-F238E27FC236}">
                <a16:creationId xmlns:a16="http://schemas.microsoft.com/office/drawing/2014/main" id="{2075E29B-8E39-4E72-917B-7584F1904399}"/>
              </a:ext>
            </a:extLst>
          </p:cNvPr>
          <p:cNvSpPr txBox="1"/>
          <p:nvPr/>
        </p:nvSpPr>
        <p:spPr>
          <a:xfrm>
            <a:off x="2886905" y="569882"/>
            <a:ext cx="3412110" cy="1200329"/>
          </a:xfrm>
          <a:prstGeom prst="rect">
            <a:avLst/>
          </a:prstGeom>
          <a:noFill/>
        </p:spPr>
        <p:txBody>
          <a:bodyPr wrap="square" rtlCol="0">
            <a:spAutoFit/>
          </a:bodyPr>
          <a:lstStyle/>
          <a:p>
            <a:pPr algn="ctr"/>
            <a:r>
              <a:rPr lang="es-ES" sz="2400" b="1" dirty="0"/>
              <a:t>1991</a:t>
            </a:r>
          </a:p>
          <a:p>
            <a:pPr algn="ctr"/>
            <a:r>
              <a:rPr lang="es-ES" sz="2400" b="1" dirty="0"/>
              <a:t>PROGRAMA PARA EL CONTROL DE LA TB </a:t>
            </a:r>
          </a:p>
        </p:txBody>
      </p:sp>
      <p:pic>
        <p:nvPicPr>
          <p:cNvPr id="14" name="Imagen 13">
            <a:extLst>
              <a:ext uri="{FF2B5EF4-FFF2-40B4-BE49-F238E27FC236}">
                <a16:creationId xmlns:a16="http://schemas.microsoft.com/office/drawing/2014/main" id="{61046D55-F545-4ABD-825C-210D5AE250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79795">
            <a:off x="5479476" y="1819265"/>
            <a:ext cx="4230250" cy="4267603"/>
          </a:xfrm>
          <a:prstGeom prst="rect">
            <a:avLst/>
          </a:prstGeom>
        </p:spPr>
      </p:pic>
    </p:spTree>
    <p:extLst>
      <p:ext uri="{BB962C8B-B14F-4D97-AF65-F5344CB8AC3E}">
        <p14:creationId xmlns:p14="http://schemas.microsoft.com/office/powerpoint/2010/main" val="327475378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0919283E-C93D-47ED-BDAF-A209BB164E2E}"/>
              </a:ext>
            </a:extLst>
          </p:cNvPr>
          <p:cNvSpPr>
            <a:spLocks noGrp="1"/>
          </p:cNvSpPr>
          <p:nvPr>
            <p:ph type="sldNum" sz="quarter" idx="11"/>
          </p:nvPr>
        </p:nvSpPr>
        <p:spPr>
          <a:xfrm>
            <a:off x="7594600" y="6381328"/>
            <a:ext cx="2311400" cy="476672"/>
          </a:xfrm>
        </p:spPr>
        <p:txBody>
          <a:bodyPr/>
          <a:lstStyle/>
          <a:p>
            <a:pPr>
              <a:defRPr/>
            </a:pPr>
            <a:fld id="{C6E951CA-3C1E-4A9D-B91B-F85E7B0AD516}" type="slidenum">
              <a:rPr lang="ca-ES" sz="1200" smtClean="0"/>
              <a:t>5</a:t>
            </a:fld>
            <a:endParaRPr lang="ca-ES" sz="1200" dirty="0"/>
          </a:p>
        </p:txBody>
      </p:sp>
      <p:graphicFrame>
        <p:nvGraphicFramePr>
          <p:cNvPr id="5" name="Marcador de contenido 3">
            <a:extLst>
              <a:ext uri="{FF2B5EF4-FFF2-40B4-BE49-F238E27FC236}">
                <a16:creationId xmlns:a16="http://schemas.microsoft.com/office/drawing/2014/main" id="{3B181549-88BF-4FEC-B1F3-BB11E7BB356E}"/>
              </a:ext>
            </a:extLst>
          </p:cNvPr>
          <p:cNvGraphicFramePr>
            <a:graphicFrameLocks noGrp="1"/>
          </p:cNvGraphicFramePr>
          <p:nvPr>
            <p:extLst>
              <p:ext uri="{D42A27DB-BD31-4B8C-83A1-F6EECF244321}">
                <p14:modId xmlns:p14="http://schemas.microsoft.com/office/powerpoint/2010/main" val="426092905"/>
              </p:ext>
            </p:extLst>
          </p:nvPr>
        </p:nvGraphicFramePr>
        <p:xfrm>
          <a:off x="495300" y="1268759"/>
          <a:ext cx="8915400" cy="4392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ángulo 11">
            <a:extLst>
              <a:ext uri="{FF2B5EF4-FFF2-40B4-BE49-F238E27FC236}">
                <a16:creationId xmlns:a16="http://schemas.microsoft.com/office/drawing/2014/main" id="{318C0575-8AE1-4D46-826A-77D443087F10}"/>
              </a:ext>
            </a:extLst>
          </p:cNvPr>
          <p:cNvSpPr/>
          <p:nvPr/>
        </p:nvSpPr>
        <p:spPr>
          <a:xfrm rot="19942718">
            <a:off x="-87772" y="1861364"/>
            <a:ext cx="8301953" cy="1107996"/>
          </a:xfrm>
          <a:prstGeom prst="rect">
            <a:avLst/>
          </a:prstGeom>
          <a:noFill/>
        </p:spPr>
        <p:txBody>
          <a:bodyPr wrap="none" lIns="91440" tIns="45720" rIns="91440" bIns="45720">
            <a:spAutoFit/>
          </a:bodyPr>
          <a:lstStyle/>
          <a:p>
            <a:pPr algn="ctr"/>
            <a:r>
              <a:rPr lang="es-ES" sz="66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ESTANDARIZACION</a:t>
            </a:r>
          </a:p>
        </p:txBody>
      </p:sp>
      <p:sp>
        <p:nvSpPr>
          <p:cNvPr id="13" name="Rectángulo 12">
            <a:extLst>
              <a:ext uri="{FF2B5EF4-FFF2-40B4-BE49-F238E27FC236}">
                <a16:creationId xmlns:a16="http://schemas.microsoft.com/office/drawing/2014/main" id="{9EECC640-074D-4CCF-B69E-118CBB0BE384}"/>
              </a:ext>
            </a:extLst>
          </p:cNvPr>
          <p:cNvSpPr/>
          <p:nvPr/>
        </p:nvSpPr>
        <p:spPr>
          <a:xfrm rot="19942718">
            <a:off x="1957404" y="3384496"/>
            <a:ext cx="5716308" cy="1107996"/>
          </a:xfrm>
          <a:prstGeom prst="rect">
            <a:avLst/>
          </a:prstGeom>
          <a:noFill/>
        </p:spPr>
        <p:txBody>
          <a:bodyPr wrap="none" lIns="91440" tIns="45720" rIns="91440" bIns="45720">
            <a:spAutoFit/>
          </a:bodyPr>
          <a:lstStyle/>
          <a:p>
            <a:pPr algn="ctr"/>
            <a:r>
              <a:rPr lang="es-ES" sz="6600" b="1" cap="none" spc="0" dirty="0">
                <a:ln w="12700">
                  <a:solidFill>
                    <a:schemeClr val="tx2">
                      <a:lumMod val="75000"/>
                    </a:schemeClr>
                  </a:solidFill>
                  <a:prstDash val="solid"/>
                </a:ln>
                <a:solidFill>
                  <a:schemeClr val="accent2"/>
                </a:solidFill>
                <a:effectLst>
                  <a:outerShdw dist="38100" dir="2640000" algn="bl" rotWithShape="0">
                    <a:schemeClr val="tx2">
                      <a:lumMod val="75000"/>
                    </a:schemeClr>
                  </a:outerShdw>
                </a:effectLst>
              </a:rPr>
              <a:t>EVALUACION</a:t>
            </a:r>
          </a:p>
        </p:txBody>
      </p:sp>
    </p:spTree>
    <p:extLst>
      <p:ext uri="{BB962C8B-B14F-4D97-AF65-F5344CB8AC3E}">
        <p14:creationId xmlns:p14="http://schemas.microsoft.com/office/powerpoint/2010/main" val="13196998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165F3BA-943E-410D-99AD-B167B264E8FB}"/>
              </a:ext>
            </a:extLst>
          </p:cNvPr>
          <p:cNvSpPr>
            <a:spLocks noGrp="1"/>
          </p:cNvSpPr>
          <p:nvPr>
            <p:ph type="sldNum" sz="quarter" idx="11"/>
          </p:nvPr>
        </p:nvSpPr>
        <p:spPr>
          <a:xfrm>
            <a:off x="7594600" y="6308724"/>
            <a:ext cx="2311400" cy="549275"/>
          </a:xfrm>
        </p:spPr>
        <p:txBody>
          <a:bodyPr/>
          <a:lstStyle/>
          <a:p>
            <a:pPr>
              <a:defRPr/>
            </a:pPr>
            <a:fld id="{4F1D1DE1-CE47-4305-9755-4A480AA01B39}" type="slidenum">
              <a:rPr lang="ca-ES" sz="1200" smtClean="0"/>
              <a:t>6</a:t>
            </a:fld>
            <a:endParaRPr lang="ca-ES" sz="1200" dirty="0"/>
          </a:p>
        </p:txBody>
      </p:sp>
      <p:graphicFrame>
        <p:nvGraphicFramePr>
          <p:cNvPr id="5" name="Marcador de contenido 5">
            <a:extLst>
              <a:ext uri="{FF2B5EF4-FFF2-40B4-BE49-F238E27FC236}">
                <a16:creationId xmlns:a16="http://schemas.microsoft.com/office/drawing/2014/main" id="{C3CF4F68-306E-4A77-AF31-415CC5E41DDA}"/>
              </a:ext>
            </a:extLst>
          </p:cNvPr>
          <p:cNvGraphicFramePr>
            <a:graphicFrameLocks noGrp="1"/>
          </p:cNvGraphicFramePr>
          <p:nvPr>
            <p:ph idx="1"/>
            <p:extLst>
              <p:ext uri="{D42A27DB-BD31-4B8C-83A1-F6EECF244321}">
                <p14:modId xmlns:p14="http://schemas.microsoft.com/office/powerpoint/2010/main" val="4266461994"/>
              </p:ext>
            </p:extLst>
          </p:nvPr>
        </p:nvGraphicFramePr>
        <p:xfrm>
          <a:off x="499095" y="1676087"/>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3 Rectángulo">
            <a:extLst>
              <a:ext uri="{FF2B5EF4-FFF2-40B4-BE49-F238E27FC236}">
                <a16:creationId xmlns:a16="http://schemas.microsoft.com/office/drawing/2014/main" id="{36852F14-26D6-42C8-9142-4DBF488024AF}"/>
              </a:ext>
            </a:extLst>
          </p:cNvPr>
          <p:cNvSpPr>
            <a:spLocks noGrp="1"/>
          </p:cNvSpPr>
          <p:nvPr>
            <p:ph type="title"/>
          </p:nvPr>
        </p:nvSpPr>
        <p:spPr>
          <a:xfrm>
            <a:off x="495300" y="245973"/>
            <a:ext cx="89154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TB PULMONAR</a:t>
            </a:r>
            <a:br>
              <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br>
            <a:r>
              <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rPr>
              <a:t>Tasa incidencia 1997-2018</a:t>
            </a:r>
          </a:p>
        </p:txBody>
      </p:sp>
      <p:sp>
        <p:nvSpPr>
          <p:cNvPr id="2" name="CuadroTexto 1">
            <a:extLst>
              <a:ext uri="{FF2B5EF4-FFF2-40B4-BE49-F238E27FC236}">
                <a16:creationId xmlns:a16="http://schemas.microsoft.com/office/drawing/2014/main" id="{F9A13A51-4407-447D-9E3C-3C9514FAA4F6}"/>
              </a:ext>
            </a:extLst>
          </p:cNvPr>
          <p:cNvSpPr txBox="1"/>
          <p:nvPr/>
        </p:nvSpPr>
        <p:spPr>
          <a:xfrm>
            <a:off x="776536" y="2492896"/>
            <a:ext cx="546753" cy="276999"/>
          </a:xfrm>
          <a:prstGeom prst="rect">
            <a:avLst/>
          </a:prstGeom>
          <a:noFill/>
        </p:spPr>
        <p:txBody>
          <a:bodyPr wrap="none" rtlCol="0">
            <a:spAutoFit/>
          </a:bodyPr>
          <a:lstStyle/>
          <a:p>
            <a:r>
              <a:rPr lang="es-ES" sz="1200" dirty="0"/>
              <a:t>21’11</a:t>
            </a:r>
          </a:p>
        </p:txBody>
      </p:sp>
    </p:spTree>
    <p:extLst>
      <p:ext uri="{BB962C8B-B14F-4D97-AF65-F5344CB8AC3E}">
        <p14:creationId xmlns:p14="http://schemas.microsoft.com/office/powerpoint/2010/main" val="178441294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3 Rectángulo">
            <a:extLst>
              <a:ext uri="{FF2B5EF4-FFF2-40B4-BE49-F238E27FC236}">
                <a16:creationId xmlns:a16="http://schemas.microsoft.com/office/drawing/2014/main" id="{3D6265FE-4F42-4C07-AF51-2C321709CEBD}"/>
              </a:ext>
            </a:extLst>
          </p:cNvPr>
          <p:cNvSpPr>
            <a:spLocks noGrp="1"/>
          </p:cNvSpPr>
          <p:nvPr>
            <p:ph type="title"/>
          </p:nvPr>
        </p:nvSpPr>
        <p:spPr>
          <a:xfrm>
            <a:off x="495300" y="245974"/>
            <a:ext cx="89154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TUBERCULOSIS</a:t>
            </a:r>
            <a:br>
              <a:rPr lang="es-ES" sz="48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br>
            <a:r>
              <a:rPr lang="es-ES" sz="2400"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rPr>
              <a:t>Tasa incidencia 2009-2018 por sexo</a:t>
            </a:r>
            <a:endParaRPr lang="es-ES" sz="24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graphicFrame>
        <p:nvGraphicFramePr>
          <p:cNvPr id="7" name="Marcador de contenido 6">
            <a:extLst>
              <a:ext uri="{FF2B5EF4-FFF2-40B4-BE49-F238E27FC236}">
                <a16:creationId xmlns:a16="http://schemas.microsoft.com/office/drawing/2014/main" id="{34364F0B-1BD5-4CE2-A164-DB650582A092}"/>
              </a:ext>
            </a:extLst>
          </p:cNvPr>
          <p:cNvGraphicFramePr>
            <a:graphicFrameLocks noGrp="1"/>
          </p:cNvGraphicFramePr>
          <p:nvPr>
            <p:ph idx="1"/>
            <p:extLst>
              <p:ext uri="{D42A27DB-BD31-4B8C-83A1-F6EECF244321}">
                <p14:modId xmlns:p14="http://schemas.microsoft.com/office/powerpoint/2010/main" val="1060364261"/>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4" name="Marcador de número de diapositiva 3">
            <a:extLst>
              <a:ext uri="{FF2B5EF4-FFF2-40B4-BE49-F238E27FC236}">
                <a16:creationId xmlns:a16="http://schemas.microsoft.com/office/drawing/2014/main" id="{08BC8EFB-28CE-4F47-B428-21A1B6AFA7E0}"/>
              </a:ext>
            </a:extLst>
          </p:cNvPr>
          <p:cNvSpPr>
            <a:spLocks noGrp="1"/>
          </p:cNvSpPr>
          <p:nvPr>
            <p:ph type="sldNum" sz="quarter" idx="11"/>
          </p:nvPr>
        </p:nvSpPr>
        <p:spPr>
          <a:xfrm>
            <a:off x="7594600" y="6453336"/>
            <a:ext cx="2311400" cy="404664"/>
          </a:xfrm>
        </p:spPr>
        <p:txBody>
          <a:bodyPr/>
          <a:lstStyle/>
          <a:p>
            <a:pPr>
              <a:defRPr/>
            </a:pPr>
            <a:fld id="{673184F3-ABAD-4B36-A1A2-BACE25901730}" type="slidenum">
              <a:rPr lang="ca-ES" sz="1200" smtClean="0"/>
              <a:t>7</a:t>
            </a:fld>
            <a:endParaRPr lang="ca-ES" sz="1200" dirty="0"/>
          </a:p>
        </p:txBody>
      </p:sp>
      <p:sp>
        <p:nvSpPr>
          <p:cNvPr id="2" name="CuadroTexto 1">
            <a:extLst>
              <a:ext uri="{FF2B5EF4-FFF2-40B4-BE49-F238E27FC236}">
                <a16:creationId xmlns:a16="http://schemas.microsoft.com/office/drawing/2014/main" id="{493F33C6-DB11-435E-BF50-E3E0D9B6C3CB}"/>
              </a:ext>
            </a:extLst>
          </p:cNvPr>
          <p:cNvSpPr txBox="1"/>
          <p:nvPr/>
        </p:nvSpPr>
        <p:spPr>
          <a:xfrm>
            <a:off x="6491034" y="1805683"/>
            <a:ext cx="3009285" cy="677108"/>
          </a:xfrm>
          <a:prstGeom prst="rect">
            <a:avLst/>
          </a:prstGeom>
          <a:solidFill>
            <a:srgbClr val="FFFF66"/>
          </a:solidFill>
          <a:ln>
            <a:solidFill>
              <a:schemeClr val="accent2"/>
            </a:solidFill>
          </a:ln>
        </p:spPr>
        <p:txBody>
          <a:bodyPr wrap="none" rtlCol="0">
            <a:spAutoFit/>
          </a:bodyPr>
          <a:lstStyle/>
          <a:p>
            <a:r>
              <a:rPr lang="es-ES" dirty="0">
                <a:solidFill>
                  <a:schemeClr val="tx1">
                    <a:lumMod val="50000"/>
                    <a:lumOff val="50000"/>
                  </a:schemeClr>
                </a:solidFill>
                <a:latin typeface="Arial Black" panose="020B0A04020102020204" pitchFamily="34" charset="0"/>
              </a:rPr>
              <a:t>Objetivo Plan:    </a:t>
            </a:r>
            <a:r>
              <a:rPr lang="es-ES" dirty="0">
                <a:solidFill>
                  <a:schemeClr val="accent2"/>
                </a:solidFill>
                <a:latin typeface="Arial Black" panose="020B0A04020102020204" pitchFamily="34" charset="0"/>
              </a:rPr>
              <a:t>3-5%</a:t>
            </a:r>
          </a:p>
          <a:p>
            <a:r>
              <a:rPr lang="es-ES" dirty="0">
                <a:solidFill>
                  <a:schemeClr val="tx1">
                    <a:lumMod val="50000"/>
                    <a:lumOff val="50000"/>
                  </a:schemeClr>
                </a:solidFill>
                <a:latin typeface="Arial Black" panose="020B0A04020102020204" pitchFamily="34" charset="0"/>
              </a:rPr>
              <a:t>Media anual: </a:t>
            </a:r>
            <a:r>
              <a:rPr lang="es-ES" dirty="0">
                <a:solidFill>
                  <a:srgbClr val="FF0000"/>
                </a:solidFill>
                <a:latin typeface="Arial Black" panose="020B0A04020102020204" pitchFamily="34" charset="0"/>
              </a:rPr>
              <a:t>8’88</a:t>
            </a:r>
          </a:p>
        </p:txBody>
      </p:sp>
      <p:pic>
        <p:nvPicPr>
          <p:cNvPr id="5" name="Gráfico 4" descr="Flecha: curva con sentido de las agujas del reloj">
            <a:extLst>
              <a:ext uri="{FF2B5EF4-FFF2-40B4-BE49-F238E27FC236}">
                <a16:creationId xmlns:a16="http://schemas.microsoft.com/office/drawing/2014/main" id="{F3CC4CB3-8AE5-415A-AC56-92A83E04F9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318252" y="1712189"/>
            <a:ext cx="432048" cy="432048"/>
          </a:xfrm>
          <a:prstGeom prst="rect">
            <a:avLst/>
          </a:prstGeom>
        </p:spPr>
      </p:pic>
      <p:sp>
        <p:nvSpPr>
          <p:cNvPr id="3" name="2 CuadroTexto"/>
          <p:cNvSpPr txBox="1"/>
          <p:nvPr/>
        </p:nvSpPr>
        <p:spPr>
          <a:xfrm>
            <a:off x="810537" y="2631412"/>
            <a:ext cx="473206" cy="276999"/>
          </a:xfrm>
          <a:prstGeom prst="rect">
            <a:avLst/>
          </a:prstGeom>
          <a:noFill/>
        </p:spPr>
        <p:txBody>
          <a:bodyPr wrap="none" rtlCol="0">
            <a:spAutoFit/>
          </a:bodyPr>
          <a:lstStyle/>
          <a:p>
            <a:r>
              <a:rPr lang="es-ES_tradnl" sz="1200" dirty="0"/>
              <a:t>14’8</a:t>
            </a:r>
            <a:endParaRPr lang="es-ES" sz="1200" dirty="0"/>
          </a:p>
        </p:txBody>
      </p:sp>
      <p:sp>
        <p:nvSpPr>
          <p:cNvPr id="6" name="5 Rectángulo"/>
          <p:cNvSpPr/>
          <p:nvPr/>
        </p:nvSpPr>
        <p:spPr>
          <a:xfrm>
            <a:off x="8913440" y="4221088"/>
            <a:ext cx="388248" cy="276999"/>
          </a:xfrm>
          <a:prstGeom prst="rect">
            <a:avLst/>
          </a:prstGeom>
        </p:spPr>
        <p:txBody>
          <a:bodyPr wrap="none">
            <a:spAutoFit/>
          </a:bodyPr>
          <a:lstStyle/>
          <a:p>
            <a:r>
              <a:rPr lang="es-ES_tradnl" sz="1200" dirty="0"/>
              <a:t>6’4</a:t>
            </a:r>
            <a:endParaRPr lang="es-ES" sz="1200" dirty="0"/>
          </a:p>
        </p:txBody>
      </p:sp>
    </p:spTree>
    <p:extLst>
      <p:ext uri="{BB962C8B-B14F-4D97-AF65-F5344CB8AC3E}">
        <p14:creationId xmlns:p14="http://schemas.microsoft.com/office/powerpoint/2010/main" val="35104807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54FF4788-F150-4CF5-AE7F-BEA8E9D50053}"/>
              </a:ext>
            </a:extLst>
          </p:cNvPr>
          <p:cNvGraphicFramePr>
            <a:graphicFrameLocks noGrp="1"/>
          </p:cNvGraphicFramePr>
          <p:nvPr>
            <p:ph idx="1"/>
            <p:extLst>
              <p:ext uri="{D42A27DB-BD31-4B8C-83A1-F6EECF244321}">
                <p14:modId xmlns:p14="http://schemas.microsoft.com/office/powerpoint/2010/main" val="201869716"/>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98DEA8FC-6F20-4593-8E31-0E788EA180A2}"/>
              </a:ext>
            </a:extLst>
          </p:cNvPr>
          <p:cNvSpPr>
            <a:spLocks noGrp="1"/>
          </p:cNvSpPr>
          <p:nvPr>
            <p:ph type="sldNum" sz="quarter" idx="11"/>
          </p:nvPr>
        </p:nvSpPr>
        <p:spPr>
          <a:xfrm>
            <a:off x="7594600" y="6453336"/>
            <a:ext cx="2311400" cy="404664"/>
          </a:xfrm>
        </p:spPr>
        <p:txBody>
          <a:bodyPr/>
          <a:lstStyle/>
          <a:p>
            <a:pPr>
              <a:defRPr/>
            </a:pPr>
            <a:fld id="{C0141618-6E48-483F-95D2-24E45605209C}" type="slidenum">
              <a:rPr lang="ca-ES" smtClean="0"/>
              <a:t>8</a:t>
            </a:fld>
            <a:endParaRPr lang="ca-ES" dirty="0"/>
          </a:p>
        </p:txBody>
      </p:sp>
      <p:sp>
        <p:nvSpPr>
          <p:cNvPr id="9" name="3 Rectángulo">
            <a:extLst>
              <a:ext uri="{FF2B5EF4-FFF2-40B4-BE49-F238E27FC236}">
                <a16:creationId xmlns:a16="http://schemas.microsoft.com/office/drawing/2014/main" id="{353BA621-00FA-4847-A2EB-CD7D349F7064}"/>
              </a:ext>
            </a:extLst>
          </p:cNvPr>
          <p:cNvSpPr>
            <a:spLocks noGrp="1"/>
          </p:cNvSpPr>
          <p:nvPr>
            <p:ph type="title"/>
          </p:nvPr>
        </p:nvSpPr>
        <p:spPr>
          <a:xfrm>
            <a:off x="495300" y="430639"/>
            <a:ext cx="89154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 SEGÚN LOCALIZACION</a:t>
            </a:r>
            <a:endParaRPr lang="es-ES" sz="2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ndParaRPr>
          </a:p>
        </p:txBody>
      </p:sp>
      <p:sp>
        <p:nvSpPr>
          <p:cNvPr id="5" name="CuadroTexto 4">
            <a:extLst>
              <a:ext uri="{FF2B5EF4-FFF2-40B4-BE49-F238E27FC236}">
                <a16:creationId xmlns:a16="http://schemas.microsoft.com/office/drawing/2014/main" id="{467AE791-D6F3-42A3-BCDB-4C55F9247DCC}"/>
              </a:ext>
            </a:extLst>
          </p:cNvPr>
          <p:cNvSpPr txBox="1"/>
          <p:nvPr/>
        </p:nvSpPr>
        <p:spPr>
          <a:xfrm>
            <a:off x="6211785" y="1443465"/>
            <a:ext cx="2765629" cy="969496"/>
          </a:xfrm>
          <a:prstGeom prst="rect">
            <a:avLst/>
          </a:prstGeom>
          <a:solidFill>
            <a:srgbClr val="FFFF66"/>
          </a:solidFill>
          <a:ln>
            <a:solidFill>
              <a:schemeClr val="accent2"/>
            </a:solidFill>
          </a:ln>
        </p:spPr>
        <p:txBody>
          <a:bodyPr wrap="none" rtlCol="0">
            <a:spAutoFit/>
          </a:bodyPr>
          <a:lstStyle/>
          <a:p>
            <a:r>
              <a:rPr lang="es-ES" dirty="0">
                <a:solidFill>
                  <a:schemeClr val="tx1">
                    <a:lumMod val="50000"/>
                    <a:lumOff val="50000"/>
                  </a:schemeClr>
                </a:solidFill>
                <a:latin typeface="Arial Black" panose="020B0A04020102020204" pitchFamily="34" charset="0"/>
              </a:rPr>
              <a:t>TB PULMONAR</a:t>
            </a:r>
          </a:p>
          <a:p>
            <a:r>
              <a:rPr lang="es-ES" dirty="0">
                <a:solidFill>
                  <a:schemeClr val="tx1">
                    <a:lumMod val="50000"/>
                    <a:lumOff val="50000"/>
                  </a:schemeClr>
                </a:solidFill>
                <a:latin typeface="Arial Black" panose="020B0A04020102020204" pitchFamily="34" charset="0"/>
              </a:rPr>
              <a:t>Objetivo Plan:    </a:t>
            </a:r>
            <a:r>
              <a:rPr lang="es-ES" dirty="0">
                <a:solidFill>
                  <a:schemeClr val="accent2"/>
                </a:solidFill>
                <a:latin typeface="Arial Black" panose="020B0A04020102020204" pitchFamily="34" charset="0"/>
              </a:rPr>
              <a:t>4%</a:t>
            </a:r>
          </a:p>
          <a:p>
            <a:r>
              <a:rPr lang="es-ES" dirty="0">
                <a:solidFill>
                  <a:schemeClr val="tx1">
                    <a:lumMod val="50000"/>
                    <a:lumOff val="50000"/>
                  </a:schemeClr>
                </a:solidFill>
                <a:latin typeface="Arial Black" panose="020B0A04020102020204" pitchFamily="34" charset="0"/>
              </a:rPr>
              <a:t>Media anual: </a:t>
            </a:r>
            <a:r>
              <a:rPr lang="es-ES" dirty="0">
                <a:solidFill>
                  <a:srgbClr val="FF0000"/>
                </a:solidFill>
                <a:latin typeface="Arial Black" panose="020B0A04020102020204" pitchFamily="34" charset="0"/>
              </a:rPr>
              <a:t>7’36</a:t>
            </a:r>
          </a:p>
        </p:txBody>
      </p:sp>
      <p:pic>
        <p:nvPicPr>
          <p:cNvPr id="6" name="Gráfico 5" descr="Flecha: curva con sentido de las agujas del reloj">
            <a:extLst>
              <a:ext uri="{FF2B5EF4-FFF2-40B4-BE49-F238E27FC236}">
                <a16:creationId xmlns:a16="http://schemas.microsoft.com/office/drawing/2014/main" id="{1C04DCA8-D726-484F-8FCE-56FEBD0D951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8049344" y="1712189"/>
            <a:ext cx="432048" cy="432048"/>
          </a:xfrm>
          <a:prstGeom prst="rect">
            <a:avLst/>
          </a:prstGeom>
        </p:spPr>
      </p:pic>
    </p:spTree>
    <p:extLst>
      <p:ext uri="{BB962C8B-B14F-4D97-AF65-F5344CB8AC3E}">
        <p14:creationId xmlns:p14="http://schemas.microsoft.com/office/powerpoint/2010/main" val="249352595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a:extLst>
              <a:ext uri="{FF2B5EF4-FFF2-40B4-BE49-F238E27FC236}">
                <a16:creationId xmlns:a16="http://schemas.microsoft.com/office/drawing/2014/main" id="{F9E493CC-80EA-4875-90E9-F2F14F707152}"/>
              </a:ext>
            </a:extLst>
          </p:cNvPr>
          <p:cNvGraphicFramePr>
            <a:graphicFrameLocks noGrp="1"/>
          </p:cNvGraphicFramePr>
          <p:nvPr>
            <p:ph idx="1"/>
            <p:extLst>
              <p:ext uri="{D42A27DB-BD31-4B8C-83A1-F6EECF244321}">
                <p14:modId xmlns:p14="http://schemas.microsoft.com/office/powerpoint/2010/main" val="1309794842"/>
              </p:ext>
            </p:extLst>
          </p:nvPr>
        </p:nvGraphicFramePr>
        <p:xfrm>
          <a:off x="495300" y="1600200"/>
          <a:ext cx="89154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Marcador de número de diapositiva 3">
            <a:extLst>
              <a:ext uri="{FF2B5EF4-FFF2-40B4-BE49-F238E27FC236}">
                <a16:creationId xmlns:a16="http://schemas.microsoft.com/office/drawing/2014/main" id="{2761EABD-00EF-4607-9FE9-3C78EC88B80C}"/>
              </a:ext>
            </a:extLst>
          </p:cNvPr>
          <p:cNvSpPr>
            <a:spLocks noGrp="1"/>
          </p:cNvSpPr>
          <p:nvPr>
            <p:ph type="sldNum" sz="quarter" idx="11"/>
          </p:nvPr>
        </p:nvSpPr>
        <p:spPr>
          <a:xfrm>
            <a:off x="7594600" y="6427360"/>
            <a:ext cx="2311400" cy="430640"/>
          </a:xfrm>
        </p:spPr>
        <p:txBody>
          <a:bodyPr/>
          <a:lstStyle/>
          <a:p>
            <a:pPr>
              <a:defRPr/>
            </a:pPr>
            <a:fld id="{AEE1F35D-2893-44E1-B520-658DFD3AEC3C}" type="slidenum">
              <a:rPr lang="ca-ES" sz="1200" smtClean="0"/>
              <a:t>9</a:t>
            </a:fld>
            <a:endParaRPr lang="ca-ES" sz="1200" dirty="0"/>
          </a:p>
        </p:txBody>
      </p:sp>
      <p:sp>
        <p:nvSpPr>
          <p:cNvPr id="5" name="3 Rectángulo">
            <a:extLst>
              <a:ext uri="{FF2B5EF4-FFF2-40B4-BE49-F238E27FC236}">
                <a16:creationId xmlns:a16="http://schemas.microsoft.com/office/drawing/2014/main" id="{3190631F-3CBE-4400-B01F-018B2023A9B9}"/>
              </a:ext>
            </a:extLst>
          </p:cNvPr>
          <p:cNvSpPr>
            <a:spLocks noGrp="1"/>
          </p:cNvSpPr>
          <p:nvPr>
            <p:ph type="title"/>
          </p:nvPr>
        </p:nvSpPr>
        <p:spPr>
          <a:xfrm>
            <a:off x="0" y="453724"/>
            <a:ext cx="9906000" cy="7848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MEDIA DE EDAD AL DIAGNOSTICO</a:t>
            </a:r>
            <a:endParaRPr lang="es-ES" sz="450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mj-lt"/>
            </a:endParaRPr>
          </a:p>
        </p:txBody>
      </p:sp>
    </p:spTree>
    <p:extLst>
      <p:ext uri="{BB962C8B-B14F-4D97-AF65-F5344CB8AC3E}">
        <p14:creationId xmlns:p14="http://schemas.microsoft.com/office/powerpoint/2010/main" val="342258073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theme/theme1.xml><?xml version="1.0" encoding="utf-8"?>
<a:theme xmlns:a="http://schemas.openxmlformats.org/drawingml/2006/main" name="Presentación1">
  <a:themeElements>
    <a:clrScheme name="Presentació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s-E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es-ES" sz="1900" b="0" i="0" u="none" strike="noStrike" cap="none" normalizeH="0" baseline="0" smtClean="0">
            <a:ln>
              <a:noFill/>
            </a:ln>
            <a:solidFill>
              <a:schemeClr val="tx1"/>
            </a:solidFill>
            <a:effectLst/>
            <a:latin typeface="Arial" charset="0"/>
          </a:defRPr>
        </a:defPPr>
      </a:lstStyle>
    </a:lnDef>
  </a:objectDefaults>
  <a:extraClrSchemeLst>
    <a:extraClrScheme>
      <a:clrScheme name="Presentació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15183</TotalTime>
  <Words>2059</Words>
  <Application>Microsoft Office PowerPoint</Application>
  <PresentationFormat>A4 (210 x 297 mm)</PresentationFormat>
  <Paragraphs>300</Paragraphs>
  <Slides>24</Slides>
  <Notes>24</Notes>
  <HiddenSlides>3</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Arial Black</vt:lpstr>
      <vt:lpstr>Calibri</vt:lpstr>
      <vt:lpstr>Presentación1</vt:lpstr>
      <vt:lpstr>Presentación de PowerPoint</vt:lpstr>
      <vt:lpstr>Presentación de PowerPoint</vt:lpstr>
      <vt:lpstr>Presentación de PowerPoint</vt:lpstr>
      <vt:lpstr>Presentación de PowerPoint</vt:lpstr>
      <vt:lpstr>Presentación de PowerPoint</vt:lpstr>
      <vt:lpstr>TB PULMONAR Tasa incidencia 1997-2018</vt:lpstr>
      <vt:lpstr>TUBERCULOSIS Tasa incidencia 2009-2018 por sexo</vt:lpstr>
      <vt:lpstr>T.I. SEGÚN LOCALIZACION</vt:lpstr>
      <vt:lpstr>MEDIA DE EDAD AL DIAGNOSTICO</vt:lpstr>
      <vt:lpstr>TUBERCULOSIS Tasa incidencia por grupo de edad y sexo. 2018</vt:lpstr>
      <vt:lpstr>RAZON DE TASAS  &lt;15 años / ≥15 años</vt:lpstr>
      <vt:lpstr>DEMORA DIAGNOSTICA mediana</vt:lpstr>
      <vt:lpstr>CONTACTO PREVIO</vt:lpstr>
      <vt:lpstr>CONFIRMACIO LABORATORIO bk y/o cultivo</vt:lpstr>
      <vt:lpstr>ESTUDIO SENSIBILIDAD</vt:lpstr>
      <vt:lpstr>RESISTENCIAS 1ª LINEA</vt:lpstr>
      <vt:lpstr>TB vs VIH</vt:lpstr>
      <vt:lpstr>PROPORCION EXTRANJEROS</vt:lpstr>
      <vt:lpstr>SEGUIMIENTO TRATAMIENTO</vt:lpstr>
      <vt:lpstr>ESTUDIO DE CONTACTOS</vt:lpstr>
      <vt:lpstr>ESTUDIO DE CONTACTOS 2018</vt:lpstr>
      <vt:lpstr>SEGUIMIENTO TRATAMIENTO</vt:lpstr>
      <vt:lpstr>COMPARATIVA 2017</vt:lpstr>
      <vt:lpstr>GRACIAS</vt:lpstr>
    </vt:vector>
  </TitlesOfParts>
  <Company>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mendoza_fra</dc:creator>
  <cp:lastModifiedBy>Ana Roig Adam</cp:lastModifiedBy>
  <cp:revision>1048</cp:revision>
  <cp:lastPrinted>2019-05-20T06:49:28Z</cp:lastPrinted>
  <dcterms:created xsi:type="dcterms:W3CDTF">2015-10-08T11:54:08Z</dcterms:created>
  <dcterms:modified xsi:type="dcterms:W3CDTF">2019-05-20T14:19:28Z</dcterms:modified>
</cp:coreProperties>
</file>